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282" r:id="rId7"/>
    <p:sldId id="301" r:id="rId8"/>
    <p:sldId id="283" r:id="rId9"/>
    <p:sldId id="302" r:id="rId10"/>
    <p:sldId id="303" r:id="rId11"/>
    <p:sldId id="284" r:id="rId12"/>
    <p:sldId id="304" r:id="rId13"/>
    <p:sldId id="305" r:id="rId14"/>
    <p:sldId id="308" r:id="rId15"/>
    <p:sldId id="285" r:id="rId16"/>
    <p:sldId id="309" r:id="rId17"/>
    <p:sldId id="310" r:id="rId18"/>
    <p:sldId id="311" r:id="rId19"/>
    <p:sldId id="312" r:id="rId20"/>
    <p:sldId id="313" r:id="rId21"/>
    <p:sldId id="286" r:id="rId22"/>
    <p:sldId id="315" r:id="rId23"/>
    <p:sldId id="316" r:id="rId24"/>
    <p:sldId id="367" r:id="rId25"/>
    <p:sldId id="287" r:id="rId26"/>
    <p:sldId id="317" r:id="rId27"/>
    <p:sldId id="319" r:id="rId28"/>
    <p:sldId id="318" r:id="rId29"/>
    <p:sldId id="288" r:id="rId30"/>
    <p:sldId id="320" r:id="rId31"/>
    <p:sldId id="321" r:id="rId32"/>
    <p:sldId id="322" r:id="rId33"/>
    <p:sldId id="289" r:id="rId34"/>
    <p:sldId id="323" r:id="rId35"/>
    <p:sldId id="324" r:id="rId36"/>
    <p:sldId id="326" r:id="rId37"/>
    <p:sldId id="290" r:id="rId38"/>
    <p:sldId id="327" r:id="rId39"/>
    <p:sldId id="328" r:id="rId40"/>
    <p:sldId id="329" r:id="rId41"/>
    <p:sldId id="291" r:id="rId42"/>
    <p:sldId id="330" r:id="rId43"/>
    <p:sldId id="331" r:id="rId44"/>
    <p:sldId id="332" r:id="rId45"/>
    <p:sldId id="333" r:id="rId46"/>
    <p:sldId id="292" r:id="rId47"/>
    <p:sldId id="335" r:id="rId48"/>
    <p:sldId id="336" r:id="rId49"/>
    <p:sldId id="337" r:id="rId50"/>
    <p:sldId id="338" r:id="rId51"/>
    <p:sldId id="293" r:id="rId52"/>
    <p:sldId id="339" r:id="rId53"/>
    <p:sldId id="340" r:id="rId54"/>
    <p:sldId id="341" r:id="rId55"/>
    <p:sldId id="294" r:id="rId56"/>
    <p:sldId id="342" r:id="rId57"/>
    <p:sldId id="343" r:id="rId58"/>
    <p:sldId id="344" r:id="rId59"/>
    <p:sldId id="295" r:id="rId60"/>
    <p:sldId id="345" r:id="rId61"/>
    <p:sldId id="346" r:id="rId62"/>
    <p:sldId id="347" r:id="rId63"/>
    <p:sldId id="348" r:id="rId64"/>
    <p:sldId id="296" r:id="rId65"/>
    <p:sldId id="349" r:id="rId66"/>
    <p:sldId id="351" r:id="rId67"/>
    <p:sldId id="352" r:id="rId68"/>
    <p:sldId id="297" r:id="rId69"/>
    <p:sldId id="353" r:id="rId70"/>
    <p:sldId id="354" r:id="rId71"/>
    <p:sldId id="355" r:id="rId72"/>
    <p:sldId id="356" r:id="rId73"/>
    <p:sldId id="357" r:id="rId74"/>
    <p:sldId id="298" r:id="rId75"/>
    <p:sldId id="358" r:id="rId76"/>
    <p:sldId id="359" r:id="rId77"/>
    <p:sldId id="360" r:id="rId78"/>
    <p:sldId id="361" r:id="rId79"/>
    <p:sldId id="299" r:id="rId80"/>
    <p:sldId id="362" r:id="rId81"/>
    <p:sldId id="363" r:id="rId82"/>
    <p:sldId id="364" r:id="rId83"/>
    <p:sldId id="365" r:id="rId84"/>
    <p:sldId id="300" r:id="rId85"/>
  </p:sldIdLst>
  <p:sldSz cx="12192000" cy="6858000"/>
  <p:notesSz cx="6858000" cy="9144000"/>
  <p:embeddedFontLst>
    <p:embeddedFont>
      <p:font typeface="맑은 고딕" panose="020B0503020000020004" pitchFamily="50" charset="-127"/>
      <p:regular r:id="rId86"/>
      <p:bold r:id="rId87"/>
    </p:embeddedFont>
    <p:embeddedFont>
      <p:font typeface="Cambria Math" panose="02040503050406030204" pitchFamily="18" charset="0"/>
      <p:regular r:id="rId88"/>
    </p:embeddedFont>
    <p:embeddedFont>
      <p:font typeface="KoPub돋움체 Bold" panose="00000800000000000000" pitchFamily="2" charset="-127"/>
      <p:bold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2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cebcdd3f-733e-4af1-b963-9742717e494c" providerId="ADAL" clId="{2CEC2B1D-C742-4297-8321-4CC7F0AD6452}"/>
    <pc:docChg chg="undo custSel addSld delSld modSld sldOrd">
      <pc:chgData name=" " userId="cebcdd3f-733e-4af1-b963-9742717e494c" providerId="ADAL" clId="{2CEC2B1D-C742-4297-8321-4CC7F0AD6452}" dt="2021-08-04T01:30:25.788" v="957" actId="1076"/>
      <pc:docMkLst>
        <pc:docMk/>
      </pc:docMkLst>
      <pc:sldChg chg="ord">
        <pc:chgData name=" " userId="cebcdd3f-733e-4af1-b963-9742717e494c" providerId="ADAL" clId="{2CEC2B1D-C742-4297-8321-4CC7F0AD6452}" dt="2021-08-04T01:17:50.001" v="335"/>
        <pc:sldMkLst>
          <pc:docMk/>
          <pc:sldMk cId="3516928317" sldId="285"/>
        </pc:sldMkLst>
      </pc:sldChg>
      <pc:sldChg chg="addSp modSp">
        <pc:chgData name=" " userId="cebcdd3f-733e-4af1-b963-9742717e494c" providerId="ADAL" clId="{2CEC2B1D-C742-4297-8321-4CC7F0AD6452}" dt="2021-08-04T01:18:53.102" v="414" actId="20577"/>
        <pc:sldMkLst>
          <pc:docMk/>
          <pc:sldMk cId="3467994240" sldId="286"/>
        </pc:sldMkLst>
        <pc:spChg chg="add mod">
          <ac:chgData name=" " userId="cebcdd3f-733e-4af1-b963-9742717e494c" providerId="ADAL" clId="{2CEC2B1D-C742-4297-8321-4CC7F0AD6452}" dt="2021-08-04T01:18:53.102" v="414" actId="20577"/>
          <ac:spMkLst>
            <pc:docMk/>
            <pc:sldMk cId="3467994240" sldId="286"/>
            <ac:spMk id="7" creationId="{7CB79711-3EEA-4C83-B774-4600F755BEA6}"/>
          </ac:spMkLst>
        </pc:spChg>
      </pc:sldChg>
      <pc:sldChg chg="addSp modSp">
        <pc:chgData name=" " userId="cebcdd3f-733e-4af1-b963-9742717e494c" providerId="ADAL" clId="{2CEC2B1D-C742-4297-8321-4CC7F0AD6452}" dt="2021-08-04T01:07:16.692" v="108" actId="208"/>
        <pc:sldMkLst>
          <pc:docMk/>
          <pc:sldMk cId="2569530029" sldId="301"/>
        </pc:sldMkLst>
        <pc:spChg chg="add mod">
          <ac:chgData name=" " userId="cebcdd3f-733e-4af1-b963-9742717e494c" providerId="ADAL" clId="{2CEC2B1D-C742-4297-8321-4CC7F0AD6452}" dt="2021-08-04T01:07:16.692" v="108" actId="208"/>
          <ac:spMkLst>
            <pc:docMk/>
            <pc:sldMk cId="2569530029" sldId="301"/>
            <ac:spMk id="2" creationId="{9FE12B8D-FBA1-4AA2-ABBC-6CAA763A5A47}"/>
          </ac:spMkLst>
        </pc:spChg>
      </pc:sldChg>
      <pc:sldChg chg="addSp delSp modSp">
        <pc:chgData name=" " userId="cebcdd3f-733e-4af1-b963-9742717e494c" providerId="ADAL" clId="{2CEC2B1D-C742-4297-8321-4CC7F0AD6452}" dt="2021-08-04T01:18:02.277" v="338" actId="14100"/>
        <pc:sldMkLst>
          <pc:docMk/>
          <pc:sldMk cId="2050560012" sldId="302"/>
        </pc:sldMkLst>
        <pc:spChg chg="add del">
          <ac:chgData name=" " userId="cebcdd3f-733e-4af1-b963-9742717e494c" providerId="ADAL" clId="{2CEC2B1D-C742-4297-8321-4CC7F0AD6452}" dt="2021-08-04T01:07:26.793" v="111" actId="478"/>
          <ac:spMkLst>
            <pc:docMk/>
            <pc:sldMk cId="2050560012" sldId="302"/>
            <ac:spMk id="4" creationId="{4AACC1C8-0209-4F2B-AEE7-93ADC8632B2E}"/>
          </ac:spMkLst>
        </pc:spChg>
        <pc:spChg chg="add mod">
          <ac:chgData name=" " userId="cebcdd3f-733e-4af1-b963-9742717e494c" providerId="ADAL" clId="{2CEC2B1D-C742-4297-8321-4CC7F0AD6452}" dt="2021-08-04T01:18:02.277" v="338" actId="14100"/>
          <ac:spMkLst>
            <pc:docMk/>
            <pc:sldMk cId="2050560012" sldId="302"/>
            <ac:spMk id="5" creationId="{5F3A3EBA-5DD6-4BB7-A9F5-770B6709E196}"/>
          </ac:spMkLst>
        </pc:spChg>
      </pc:sldChg>
      <pc:sldChg chg="addSp modSp">
        <pc:chgData name=" " userId="cebcdd3f-733e-4af1-b963-9742717e494c" providerId="ADAL" clId="{2CEC2B1D-C742-4297-8321-4CC7F0AD6452}" dt="2021-08-04T01:08:49.381" v="331" actId="20577"/>
        <pc:sldMkLst>
          <pc:docMk/>
          <pc:sldMk cId="1912481224" sldId="303"/>
        </pc:sldMkLst>
        <pc:spChg chg="add mod">
          <ac:chgData name=" " userId="cebcdd3f-733e-4af1-b963-9742717e494c" providerId="ADAL" clId="{2CEC2B1D-C742-4297-8321-4CC7F0AD6452}" dt="2021-08-04T01:08:49.381" v="331" actId="20577"/>
          <ac:spMkLst>
            <pc:docMk/>
            <pc:sldMk cId="1912481224" sldId="303"/>
            <ac:spMk id="3" creationId="{F3E8391A-696F-4CBA-A2A5-D88116062437}"/>
          </ac:spMkLst>
        </pc:spChg>
      </pc:sldChg>
      <pc:sldChg chg="addSp modSp">
        <pc:chgData name=" " userId="cebcdd3f-733e-4af1-b963-9742717e494c" providerId="ADAL" clId="{2CEC2B1D-C742-4297-8321-4CC7F0AD6452}" dt="2021-08-04T01:19:41.373" v="545" actId="14100"/>
        <pc:sldMkLst>
          <pc:docMk/>
          <pc:sldMk cId="1259866761" sldId="316"/>
        </pc:sldMkLst>
        <pc:spChg chg="add mod">
          <ac:chgData name=" " userId="cebcdd3f-733e-4af1-b963-9742717e494c" providerId="ADAL" clId="{2CEC2B1D-C742-4297-8321-4CC7F0AD6452}" dt="2021-08-04T01:19:41.373" v="545" actId="14100"/>
          <ac:spMkLst>
            <pc:docMk/>
            <pc:sldMk cId="1259866761" sldId="316"/>
            <ac:spMk id="3" creationId="{C25907A8-E415-4F87-9D49-E36B34F9C99D}"/>
          </ac:spMkLst>
        </pc:spChg>
      </pc:sldChg>
      <pc:sldChg chg="addSp modSp">
        <pc:chgData name=" " userId="cebcdd3f-733e-4af1-b963-9742717e494c" providerId="ADAL" clId="{2CEC2B1D-C742-4297-8321-4CC7F0AD6452}" dt="2021-08-04T01:26:16.793" v="612" actId="20577"/>
        <pc:sldMkLst>
          <pc:docMk/>
          <pc:sldMk cId="208796662" sldId="323"/>
        </pc:sldMkLst>
        <pc:spChg chg="mod">
          <ac:chgData name=" " userId="cebcdd3f-733e-4af1-b963-9742717e494c" providerId="ADAL" clId="{2CEC2B1D-C742-4297-8321-4CC7F0AD6452}" dt="2021-08-04T01:26:16.793" v="612" actId="20577"/>
          <ac:spMkLst>
            <pc:docMk/>
            <pc:sldMk cId="208796662" sldId="323"/>
            <ac:spMk id="2" creationId="{00000000-0000-0000-0000-000000000000}"/>
          </ac:spMkLst>
        </pc:spChg>
        <pc:picChg chg="add mod">
          <ac:chgData name=" " userId="cebcdd3f-733e-4af1-b963-9742717e494c" providerId="ADAL" clId="{2CEC2B1D-C742-4297-8321-4CC7F0AD6452}" dt="2021-08-04T01:25:24.949" v="549" actId="1076"/>
          <ac:picMkLst>
            <pc:docMk/>
            <pc:sldMk cId="208796662" sldId="323"/>
            <ac:picMk id="1026" creationId="{27043272-BC86-4B59-BF8E-169E71D0C485}"/>
          </ac:picMkLst>
        </pc:picChg>
      </pc:sldChg>
      <pc:sldChg chg="addSp modSp">
        <pc:chgData name=" " userId="cebcdd3f-733e-4af1-b963-9742717e494c" providerId="ADAL" clId="{2CEC2B1D-C742-4297-8321-4CC7F0AD6452}" dt="2021-08-04T01:28:10.678" v="783"/>
        <pc:sldMkLst>
          <pc:docMk/>
          <pc:sldMk cId="2156822264" sldId="324"/>
        </pc:sldMkLst>
        <pc:spChg chg="add mod">
          <ac:chgData name=" " userId="cebcdd3f-733e-4af1-b963-9742717e494c" providerId="ADAL" clId="{2CEC2B1D-C742-4297-8321-4CC7F0AD6452}" dt="2021-08-04T01:28:10.678" v="783"/>
          <ac:spMkLst>
            <pc:docMk/>
            <pc:sldMk cId="2156822264" sldId="324"/>
            <ac:spMk id="5" creationId="{DAB2A837-6C30-4C5D-8B76-49393F4631E7}"/>
          </ac:spMkLst>
        </pc:spChg>
      </pc:sldChg>
      <pc:sldChg chg="addSp modSp">
        <pc:chgData name=" " userId="cebcdd3f-733e-4af1-b963-9742717e494c" providerId="ADAL" clId="{2CEC2B1D-C742-4297-8321-4CC7F0AD6452}" dt="2021-08-04T01:29:38.433" v="849"/>
        <pc:sldMkLst>
          <pc:docMk/>
          <pc:sldMk cId="2099405286" sldId="326"/>
        </pc:sldMkLst>
        <pc:spChg chg="add mod">
          <ac:chgData name=" " userId="cebcdd3f-733e-4af1-b963-9742717e494c" providerId="ADAL" clId="{2CEC2B1D-C742-4297-8321-4CC7F0AD6452}" dt="2021-08-04T01:29:18.436" v="816" actId="14100"/>
          <ac:spMkLst>
            <pc:docMk/>
            <pc:sldMk cId="2099405286" sldId="326"/>
            <ac:spMk id="5" creationId="{DFA44A2F-19E3-4CA2-8D74-560722BCC120}"/>
          </ac:spMkLst>
        </pc:spChg>
        <pc:spChg chg="add mod">
          <ac:chgData name=" " userId="cebcdd3f-733e-4af1-b963-9742717e494c" providerId="ADAL" clId="{2CEC2B1D-C742-4297-8321-4CC7F0AD6452}" dt="2021-08-04T01:29:38.433" v="849"/>
          <ac:spMkLst>
            <pc:docMk/>
            <pc:sldMk cId="2099405286" sldId="326"/>
            <ac:spMk id="6" creationId="{4314EF8F-4592-43A8-B3CE-3A365C43444A}"/>
          </ac:spMkLst>
        </pc:spChg>
        <pc:picChg chg="add mod">
          <ac:chgData name=" " userId="cebcdd3f-733e-4af1-b963-9742717e494c" providerId="ADAL" clId="{2CEC2B1D-C742-4297-8321-4CC7F0AD6452}" dt="2021-08-04T01:28:49.130" v="788" actId="208"/>
          <ac:picMkLst>
            <pc:docMk/>
            <pc:sldMk cId="2099405286" sldId="326"/>
            <ac:picMk id="2050" creationId="{73621939-83DB-4905-BEAD-0E5ECEFBCAD9}"/>
          </ac:picMkLst>
        </pc:picChg>
      </pc:sldChg>
      <pc:sldChg chg="addSp modSp">
        <pc:chgData name=" " userId="cebcdd3f-733e-4af1-b963-9742717e494c" providerId="ADAL" clId="{2CEC2B1D-C742-4297-8321-4CC7F0AD6452}" dt="2021-08-04T01:30:25.788" v="957" actId="1076"/>
        <pc:sldMkLst>
          <pc:docMk/>
          <pc:sldMk cId="2205909163" sldId="328"/>
        </pc:sldMkLst>
        <pc:spChg chg="add mod">
          <ac:chgData name=" " userId="cebcdd3f-733e-4af1-b963-9742717e494c" providerId="ADAL" clId="{2CEC2B1D-C742-4297-8321-4CC7F0AD6452}" dt="2021-08-04T01:30:25.788" v="957" actId="1076"/>
          <ac:spMkLst>
            <pc:docMk/>
            <pc:sldMk cId="2205909163" sldId="328"/>
            <ac:spMk id="7" creationId="{97064BFD-64A1-490A-936C-93033EA9C19E}"/>
          </ac:spMkLst>
        </pc:spChg>
      </pc:sldChg>
      <pc:sldChg chg="add del">
        <pc:chgData name=" " userId="cebcdd3f-733e-4af1-b963-9742717e494c" providerId="ADAL" clId="{2CEC2B1D-C742-4297-8321-4CC7F0AD6452}" dt="2021-08-04T01:17:52.778" v="337"/>
        <pc:sldMkLst>
          <pc:docMk/>
          <pc:sldMk cId="602793381" sldId="368"/>
        </pc:sldMkLst>
      </pc:sldChg>
    </pc:docChg>
  </pc:docChgLst>
  <pc:docChgLst>
    <pc:chgData name="박동규" userId="cebcdd3f-733e-4af1-b963-9742717e494c" providerId="ADAL" clId="{69EABD77-E0B9-4A37-85DE-6004BE6B9617}"/>
    <pc:docChg chg="undo custSel addSld delSld modSld sldOrd">
      <pc:chgData name="박동규" userId="cebcdd3f-733e-4af1-b963-9742717e494c" providerId="ADAL" clId="{69EABD77-E0B9-4A37-85DE-6004BE6B9617}" dt="2021-07-21T03:11:55.614" v="850" actId="20577"/>
      <pc:docMkLst>
        <pc:docMk/>
      </pc:docMkLst>
      <pc:sldChg chg="addSp delSp modSp">
        <pc:chgData name="박동규" userId="cebcdd3f-733e-4af1-b963-9742717e494c" providerId="ADAL" clId="{69EABD77-E0B9-4A37-85DE-6004BE6B9617}" dt="2021-06-30T08:23:34.918" v="3" actId="478"/>
        <pc:sldMkLst>
          <pc:docMk/>
          <pc:sldMk cId="2387542190" sldId="257"/>
        </pc:sldMkLst>
        <pc:spChg chg="add del mod">
          <ac:chgData name="박동규" userId="cebcdd3f-733e-4af1-b963-9742717e494c" providerId="ADAL" clId="{69EABD77-E0B9-4A37-85DE-6004BE6B9617}" dt="2021-06-30T08:23:34.918" v="3" actId="478"/>
          <ac:spMkLst>
            <pc:docMk/>
            <pc:sldMk cId="2387542190" sldId="257"/>
            <ac:spMk id="4" creationId="{9B4868F9-CB5C-42A6-AB9C-AD2D5688D880}"/>
          </ac:spMkLst>
        </pc:spChg>
      </pc:sldChg>
      <pc:sldChg chg="modSp">
        <pc:chgData name="박동규" userId="cebcdd3f-733e-4af1-b963-9742717e494c" providerId="ADAL" clId="{69EABD77-E0B9-4A37-85DE-6004BE6B9617}" dt="2021-07-05T01:56:07.481" v="55" actId="20577"/>
        <pc:sldMkLst>
          <pc:docMk/>
          <pc:sldMk cId="2838653277" sldId="284"/>
        </pc:sldMkLst>
        <pc:spChg chg="mod">
          <ac:chgData name="박동규" userId="cebcdd3f-733e-4af1-b963-9742717e494c" providerId="ADAL" clId="{69EABD77-E0B9-4A37-85DE-6004BE6B9617}" dt="2021-07-05T01:56:07.481" v="55" actId="20577"/>
          <ac:spMkLst>
            <pc:docMk/>
            <pc:sldMk cId="2838653277" sldId="284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69EABD77-E0B9-4A37-85DE-6004BE6B9617}" dt="2021-07-05T01:56:43.607" v="66" actId="20577"/>
        <pc:sldMkLst>
          <pc:docMk/>
          <pc:sldMk cId="3516928317" sldId="285"/>
        </pc:sldMkLst>
        <pc:spChg chg="mod">
          <ac:chgData name="박동규" userId="cebcdd3f-733e-4af1-b963-9742717e494c" providerId="ADAL" clId="{69EABD77-E0B9-4A37-85DE-6004BE6B9617}" dt="2021-07-05T01:56:43.607" v="66" actId="20577"/>
          <ac:spMkLst>
            <pc:docMk/>
            <pc:sldMk cId="3516928317" sldId="285"/>
            <ac:spMk id="3" creationId="{00000000-0000-0000-0000-000000000000}"/>
          </ac:spMkLst>
        </pc:spChg>
      </pc:sldChg>
      <pc:sldChg chg="addSp delSp modSp">
        <pc:chgData name="박동규" userId="cebcdd3f-733e-4af1-b963-9742717e494c" providerId="ADAL" clId="{69EABD77-E0B9-4A37-85DE-6004BE6B9617}" dt="2021-07-21T02:52:58.696" v="570" actId="1582"/>
        <pc:sldMkLst>
          <pc:docMk/>
          <pc:sldMk cId="3467994240" sldId="286"/>
        </pc:sldMkLst>
        <pc:spChg chg="mod">
          <ac:chgData name="박동규" userId="cebcdd3f-733e-4af1-b963-9742717e494c" providerId="ADAL" clId="{69EABD77-E0B9-4A37-85DE-6004BE6B9617}" dt="2021-07-05T01:58:43.407" v="99" actId="15"/>
          <ac:spMkLst>
            <pc:docMk/>
            <pc:sldMk cId="3467994240" sldId="286"/>
            <ac:spMk id="3" creationId="{00000000-0000-0000-0000-000000000000}"/>
          </ac:spMkLst>
        </pc:spChg>
        <pc:spChg chg="add mod">
          <ac:chgData name="박동규" userId="cebcdd3f-733e-4af1-b963-9742717e494c" providerId="ADAL" clId="{69EABD77-E0B9-4A37-85DE-6004BE6B9617}" dt="2021-07-21T02:52:43.749" v="568" actId="207"/>
          <ac:spMkLst>
            <pc:docMk/>
            <pc:sldMk cId="3467994240" sldId="286"/>
            <ac:spMk id="4" creationId="{D4D90EEB-2930-490B-AAF0-F54624F95164}"/>
          </ac:spMkLst>
        </pc:spChg>
        <pc:picChg chg="del mod ord">
          <ac:chgData name="박동규" userId="cebcdd3f-733e-4af1-b963-9742717e494c" providerId="ADAL" clId="{69EABD77-E0B9-4A37-85DE-6004BE6B9617}" dt="2021-07-16T04:58:30.284" v="388" actId="478"/>
          <ac:picMkLst>
            <pc:docMk/>
            <pc:sldMk cId="3467994240" sldId="286"/>
            <ac:picMk id="4" creationId="{00000000-0000-0000-0000-000000000000}"/>
          </ac:picMkLst>
        </pc:picChg>
        <pc:picChg chg="add mod">
          <ac:chgData name="박동규" userId="cebcdd3f-733e-4af1-b963-9742717e494c" providerId="ADAL" clId="{69EABD77-E0B9-4A37-85DE-6004BE6B9617}" dt="2021-07-21T02:51:58.589" v="554" actId="1076"/>
          <ac:picMkLst>
            <pc:docMk/>
            <pc:sldMk cId="3467994240" sldId="286"/>
            <ac:picMk id="1026" creationId="{29763CBA-38B0-43B3-A1BE-91B4F150A65B}"/>
          </ac:picMkLst>
        </pc:picChg>
        <pc:cxnChg chg="add mod">
          <ac:chgData name="박동규" userId="cebcdd3f-733e-4af1-b963-9742717e494c" providerId="ADAL" clId="{69EABD77-E0B9-4A37-85DE-6004BE6B9617}" dt="2021-07-21T02:52:58.696" v="570" actId="1582"/>
          <ac:cxnSpMkLst>
            <pc:docMk/>
            <pc:sldMk cId="3467994240" sldId="286"/>
            <ac:cxnSpMk id="6" creationId="{6A440A8F-F76A-4343-8AB8-67B3733BFB50}"/>
          </ac:cxnSpMkLst>
        </pc:cxnChg>
      </pc:sldChg>
      <pc:sldChg chg="modSp">
        <pc:chgData name="박동규" userId="cebcdd3f-733e-4af1-b963-9742717e494c" providerId="ADAL" clId="{69EABD77-E0B9-4A37-85DE-6004BE6B9617}" dt="2021-07-05T01:59:24.710" v="109" actId="1076"/>
        <pc:sldMkLst>
          <pc:docMk/>
          <pc:sldMk cId="2808360089" sldId="287"/>
        </pc:sldMkLst>
        <pc:spChg chg="mod">
          <ac:chgData name="박동규" userId="cebcdd3f-733e-4af1-b963-9742717e494c" providerId="ADAL" clId="{69EABD77-E0B9-4A37-85DE-6004BE6B9617}" dt="2021-07-05T01:59:18.635" v="107" actId="6549"/>
          <ac:spMkLst>
            <pc:docMk/>
            <pc:sldMk cId="2808360089" sldId="287"/>
            <ac:spMk id="3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1:59:24.710" v="109" actId="1076"/>
          <ac:picMkLst>
            <pc:docMk/>
            <pc:sldMk cId="2808360089" sldId="287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0:33.517" v="177" actId="1076"/>
        <pc:sldMkLst>
          <pc:docMk/>
          <pc:sldMk cId="1089890116" sldId="288"/>
        </pc:sldMkLst>
        <pc:spChg chg="mod">
          <ac:chgData name="박동규" userId="cebcdd3f-733e-4af1-b963-9742717e494c" providerId="ADAL" clId="{69EABD77-E0B9-4A37-85DE-6004BE6B9617}" dt="2021-07-05T02:00:30.416" v="176" actId="15"/>
          <ac:spMkLst>
            <pc:docMk/>
            <pc:sldMk cId="1089890116" sldId="288"/>
            <ac:spMk id="3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0:33.517" v="177" actId="1076"/>
          <ac:picMkLst>
            <pc:docMk/>
            <pc:sldMk cId="1089890116" sldId="288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1:05.506" v="185" actId="20577"/>
        <pc:sldMkLst>
          <pc:docMk/>
          <pc:sldMk cId="466112915" sldId="289"/>
        </pc:sldMkLst>
        <pc:spChg chg="mod">
          <ac:chgData name="박동규" userId="cebcdd3f-733e-4af1-b963-9742717e494c" providerId="ADAL" clId="{69EABD77-E0B9-4A37-85DE-6004BE6B9617}" dt="2021-07-05T02:01:05.506" v="185" actId="20577"/>
          <ac:spMkLst>
            <pc:docMk/>
            <pc:sldMk cId="466112915" sldId="289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69EABD77-E0B9-4A37-85DE-6004BE6B9617}" dt="2021-07-05T02:02:15.462" v="200" actId="1076"/>
        <pc:sldMkLst>
          <pc:docMk/>
          <pc:sldMk cId="4140366328" sldId="290"/>
        </pc:sldMkLst>
        <pc:picChg chg="mod">
          <ac:chgData name="박동규" userId="cebcdd3f-733e-4af1-b963-9742717e494c" providerId="ADAL" clId="{69EABD77-E0B9-4A37-85DE-6004BE6B9617}" dt="2021-07-05T02:02:15.462" v="200" actId="1076"/>
          <ac:picMkLst>
            <pc:docMk/>
            <pc:sldMk cId="4140366328" sldId="290"/>
            <ac:picMk id="4" creationId="{00000000-0000-0000-0000-000000000000}"/>
          </ac:picMkLst>
        </pc:picChg>
      </pc:sldChg>
      <pc:sldChg chg="delSp modSp">
        <pc:chgData name="박동규" userId="cebcdd3f-733e-4af1-b963-9742717e494c" providerId="ADAL" clId="{69EABD77-E0B9-4A37-85DE-6004BE6B9617}" dt="2021-07-05T02:05:04.364" v="335" actId="478"/>
        <pc:sldMkLst>
          <pc:docMk/>
          <pc:sldMk cId="215440955" sldId="296"/>
        </pc:sldMkLst>
        <pc:spChg chg="del">
          <ac:chgData name="박동규" userId="cebcdd3f-733e-4af1-b963-9742717e494c" providerId="ADAL" clId="{69EABD77-E0B9-4A37-85DE-6004BE6B9617}" dt="2021-07-05T02:05:04.364" v="335" actId="478"/>
          <ac:spMkLst>
            <pc:docMk/>
            <pc:sldMk cId="215440955" sldId="296"/>
            <ac:spMk id="3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5:01.989" v="334" actId="1076"/>
          <ac:picMkLst>
            <pc:docMk/>
            <pc:sldMk cId="215440955" sldId="296"/>
            <ac:picMk id="5" creationId="{00000000-0000-0000-0000-000000000000}"/>
          </ac:picMkLst>
        </pc:picChg>
      </pc:sldChg>
      <pc:sldChg chg="addSp delSp modSp">
        <pc:chgData name="박동규" userId="cebcdd3f-733e-4af1-b963-9742717e494c" providerId="ADAL" clId="{69EABD77-E0B9-4A37-85DE-6004BE6B9617}" dt="2021-06-30T08:35:50.074" v="33" actId="478"/>
        <pc:sldMkLst>
          <pc:docMk/>
          <pc:sldMk cId="1582552495" sldId="299"/>
        </pc:sldMkLst>
        <pc:picChg chg="add del mod">
          <ac:chgData name="박동규" userId="cebcdd3f-733e-4af1-b963-9742717e494c" providerId="ADAL" clId="{69EABD77-E0B9-4A37-85DE-6004BE6B9617}" dt="2021-06-30T08:35:36.917" v="31" actId="478"/>
          <ac:picMkLst>
            <pc:docMk/>
            <pc:sldMk cId="1582552495" sldId="299"/>
            <ac:picMk id="5" creationId="{8AFB896A-BDC5-4AF2-A539-B02C0CB65486}"/>
          </ac:picMkLst>
        </pc:picChg>
        <pc:picChg chg="add del">
          <ac:chgData name="박동규" userId="cebcdd3f-733e-4af1-b963-9742717e494c" providerId="ADAL" clId="{69EABD77-E0B9-4A37-85DE-6004BE6B9617}" dt="2021-06-30T08:35:50.074" v="33" actId="478"/>
          <ac:picMkLst>
            <pc:docMk/>
            <pc:sldMk cId="1582552495" sldId="299"/>
            <ac:picMk id="6" creationId="{6626AC3B-E4A3-4602-8F6B-9435BFDB5E7F}"/>
          </ac:picMkLst>
        </pc:picChg>
      </pc:sldChg>
      <pc:sldChg chg="modSp">
        <pc:chgData name="박동규" userId="cebcdd3f-733e-4af1-b963-9742717e494c" providerId="ADAL" clId="{69EABD77-E0B9-4A37-85DE-6004BE6B9617}" dt="2021-07-14T01:58:59.455" v="366" actId="207"/>
        <pc:sldMkLst>
          <pc:docMk/>
          <pc:sldMk cId="3620160249" sldId="300"/>
        </pc:sldMkLst>
        <pc:spChg chg="mod">
          <ac:chgData name="박동규" userId="cebcdd3f-733e-4af1-b963-9742717e494c" providerId="ADAL" clId="{69EABD77-E0B9-4A37-85DE-6004BE6B9617}" dt="2021-07-14T01:58:59.455" v="366" actId="207"/>
          <ac:spMkLst>
            <pc:docMk/>
            <pc:sldMk cId="3620160249" sldId="30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69EABD77-E0B9-4A37-85DE-6004BE6B9617}" dt="2021-07-05T01:56:25.269" v="62" actId="1076"/>
        <pc:sldMkLst>
          <pc:docMk/>
          <pc:sldMk cId="720398406" sldId="304"/>
        </pc:sldMkLst>
        <pc:spChg chg="mod">
          <ac:chgData name="박동규" userId="cebcdd3f-733e-4af1-b963-9742717e494c" providerId="ADAL" clId="{69EABD77-E0B9-4A37-85DE-6004BE6B9617}" dt="2021-07-05T01:56:21.284" v="61" actId="15"/>
          <ac:spMkLst>
            <pc:docMk/>
            <pc:sldMk cId="720398406" sldId="304"/>
            <ac:spMk id="6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1:56:25.269" v="62" actId="1076"/>
          <ac:picMkLst>
            <pc:docMk/>
            <pc:sldMk cId="720398406" sldId="304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1:56:30.274" v="63" actId="20577"/>
        <pc:sldMkLst>
          <pc:docMk/>
          <pc:sldMk cId="1878513448" sldId="305"/>
        </pc:sldMkLst>
        <pc:spChg chg="mod">
          <ac:chgData name="박동규" userId="cebcdd3f-733e-4af1-b963-9742717e494c" providerId="ADAL" clId="{69EABD77-E0B9-4A37-85DE-6004BE6B9617}" dt="2021-07-05T01:56:30.274" v="63" actId="20577"/>
          <ac:spMkLst>
            <pc:docMk/>
            <pc:sldMk cId="1878513448" sldId="305"/>
            <ac:spMk id="6" creationId="{00000000-0000-0000-0000-000000000000}"/>
          </ac:spMkLst>
        </pc:spChg>
      </pc:sldChg>
      <pc:sldChg chg="delSp modSp">
        <pc:chgData name="박동규" userId="cebcdd3f-733e-4af1-b963-9742717e494c" providerId="ADAL" clId="{69EABD77-E0B9-4A37-85DE-6004BE6B9617}" dt="2021-07-05T01:56:14.126" v="57" actId="478"/>
        <pc:sldMkLst>
          <pc:docMk/>
          <pc:sldMk cId="706501195" sldId="306"/>
        </pc:sldMkLst>
        <pc:spChg chg="del">
          <ac:chgData name="박동규" userId="cebcdd3f-733e-4af1-b963-9742717e494c" providerId="ADAL" clId="{69EABD77-E0B9-4A37-85DE-6004BE6B9617}" dt="2021-07-05T01:56:14.126" v="57" actId="478"/>
          <ac:spMkLst>
            <pc:docMk/>
            <pc:sldMk cId="706501195" sldId="306"/>
            <ac:spMk id="6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1:56:12.046" v="56" actId="1076"/>
          <ac:picMkLst>
            <pc:docMk/>
            <pc:sldMk cId="706501195" sldId="306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1:56:54.645" v="68" actId="20577"/>
        <pc:sldMkLst>
          <pc:docMk/>
          <pc:sldMk cId="3992422990" sldId="310"/>
        </pc:sldMkLst>
        <pc:spChg chg="mod">
          <ac:chgData name="박동규" userId="cebcdd3f-733e-4af1-b963-9742717e494c" providerId="ADAL" clId="{69EABD77-E0B9-4A37-85DE-6004BE6B9617}" dt="2021-07-05T01:56:54.645" v="68" actId="20577"/>
          <ac:spMkLst>
            <pc:docMk/>
            <pc:sldMk cId="3992422990" sldId="310"/>
            <ac:spMk id="6" creationId="{00000000-0000-0000-0000-000000000000}"/>
          </ac:spMkLst>
        </pc:spChg>
      </pc:sldChg>
      <pc:sldChg chg="modSp">
        <pc:chgData name="박동규" userId="cebcdd3f-733e-4af1-b963-9742717e494c" providerId="ADAL" clId="{69EABD77-E0B9-4A37-85DE-6004BE6B9617}" dt="2021-07-21T02:51:32.800" v="552" actId="1076"/>
        <pc:sldMkLst>
          <pc:docMk/>
          <pc:sldMk cId="900472411" sldId="311"/>
        </pc:sldMkLst>
        <pc:spChg chg="mod">
          <ac:chgData name="박동규" userId="cebcdd3f-733e-4af1-b963-9742717e494c" providerId="ADAL" clId="{69EABD77-E0B9-4A37-85DE-6004BE6B9617}" dt="2021-07-21T02:51:27.118" v="549"/>
          <ac:spMkLst>
            <pc:docMk/>
            <pc:sldMk cId="900472411" sldId="311"/>
            <ac:spMk id="6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21T02:51:32.800" v="552" actId="1076"/>
          <ac:picMkLst>
            <pc:docMk/>
            <pc:sldMk cId="900472411" sldId="311"/>
            <ac:picMk id="3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21T02:50:15.759" v="428"/>
        <pc:sldMkLst>
          <pc:docMk/>
          <pc:sldMk cId="1941937053" sldId="312"/>
        </pc:sldMkLst>
        <pc:spChg chg="mod">
          <ac:chgData name="박동규" userId="cebcdd3f-733e-4af1-b963-9742717e494c" providerId="ADAL" clId="{69EABD77-E0B9-4A37-85DE-6004BE6B9617}" dt="2021-07-21T02:50:15.759" v="428"/>
          <ac:spMkLst>
            <pc:docMk/>
            <pc:sldMk cId="1941937053" sldId="312"/>
            <ac:spMk id="6" creationId="{00000000-0000-0000-0000-000000000000}"/>
          </ac:spMkLst>
        </pc:spChg>
      </pc:sldChg>
      <pc:sldChg chg="delSp">
        <pc:chgData name="박동규" userId="cebcdd3f-733e-4af1-b963-9742717e494c" providerId="ADAL" clId="{69EABD77-E0B9-4A37-85DE-6004BE6B9617}" dt="2021-07-05T01:59:03.411" v="101" actId="478"/>
        <pc:sldMkLst>
          <pc:docMk/>
          <pc:sldMk cId="1259866761" sldId="316"/>
        </pc:sldMkLst>
        <pc:spChg chg="del">
          <ac:chgData name="박동규" userId="cebcdd3f-733e-4af1-b963-9742717e494c" providerId="ADAL" clId="{69EABD77-E0B9-4A37-85DE-6004BE6B9617}" dt="2021-07-05T01:59:03.411" v="101" actId="478"/>
          <ac:spMkLst>
            <pc:docMk/>
            <pc:sldMk cId="1259866761" sldId="316"/>
            <ac:spMk id="6" creationId="{00000000-0000-0000-0000-000000000000}"/>
          </ac:spMkLst>
        </pc:spChg>
      </pc:sldChg>
      <pc:sldChg chg="addSp delSp modSp">
        <pc:chgData name="박동규" userId="cebcdd3f-733e-4af1-b963-9742717e494c" providerId="ADAL" clId="{69EABD77-E0B9-4A37-85DE-6004BE6B9617}" dt="2021-07-21T03:10:37.036" v="839" actId="1076"/>
        <pc:sldMkLst>
          <pc:docMk/>
          <pc:sldMk cId="1872613967" sldId="317"/>
        </pc:sldMkLst>
        <pc:spChg chg="add del mod">
          <ac:chgData name="박동규" userId="cebcdd3f-733e-4af1-b963-9742717e494c" providerId="ADAL" clId="{69EABD77-E0B9-4A37-85DE-6004BE6B9617}" dt="2021-07-21T03:08:30.333" v="760" actId="478"/>
          <ac:spMkLst>
            <pc:docMk/>
            <pc:sldMk cId="1872613967" sldId="317"/>
            <ac:spMk id="2" creationId="{27644097-7EBA-4A46-87E0-ED866EDBB3A4}"/>
          </ac:spMkLst>
        </pc:spChg>
        <pc:spChg chg="add del mod">
          <ac:chgData name="박동규" userId="cebcdd3f-733e-4af1-b963-9742717e494c" providerId="ADAL" clId="{69EABD77-E0B9-4A37-85DE-6004BE6B9617}" dt="2021-07-21T03:09:09.800" v="762" actId="478"/>
          <ac:spMkLst>
            <pc:docMk/>
            <pc:sldMk cId="1872613967" sldId="317"/>
            <ac:spMk id="4" creationId="{C6778197-C683-4A51-8462-9D575724A5EA}"/>
          </ac:spMkLst>
        </pc:spChg>
        <pc:spChg chg="add mod">
          <ac:chgData name="박동규" userId="cebcdd3f-733e-4af1-b963-9742717e494c" providerId="ADAL" clId="{69EABD77-E0B9-4A37-85DE-6004BE6B9617}" dt="2021-07-21T03:09:37.684" v="765" actId="208"/>
          <ac:spMkLst>
            <pc:docMk/>
            <pc:sldMk cId="1872613967" sldId="317"/>
            <ac:spMk id="5" creationId="{32DDD8D9-2083-4F62-971F-78D24E702BBC}"/>
          </ac:spMkLst>
        </pc:spChg>
        <pc:spChg chg="mod">
          <ac:chgData name="박동규" userId="cebcdd3f-733e-4af1-b963-9742717e494c" providerId="ADAL" clId="{69EABD77-E0B9-4A37-85DE-6004BE6B9617}" dt="2021-07-05T01:59:33.166" v="112" actId="20577"/>
          <ac:spMkLst>
            <pc:docMk/>
            <pc:sldMk cId="1872613967" sldId="317"/>
            <ac:spMk id="6" creationId="{00000000-0000-0000-0000-000000000000}"/>
          </ac:spMkLst>
        </pc:spChg>
        <pc:spChg chg="add mod">
          <ac:chgData name="박동규" userId="cebcdd3f-733e-4af1-b963-9742717e494c" providerId="ADAL" clId="{69EABD77-E0B9-4A37-85DE-6004BE6B9617}" dt="2021-07-21T03:10:37.036" v="839" actId="1076"/>
          <ac:spMkLst>
            <pc:docMk/>
            <pc:sldMk cId="1872613967" sldId="317"/>
            <ac:spMk id="7" creationId="{8511A5AF-4168-46D9-AD3D-5C0F8E18C4A7}"/>
          </ac:spMkLst>
        </pc:spChg>
        <pc:picChg chg="mod">
          <ac:chgData name="박동규" userId="cebcdd3f-733e-4af1-b963-9742717e494c" providerId="ADAL" clId="{69EABD77-E0B9-4A37-85DE-6004BE6B9617}" dt="2021-07-05T01:59:30.837" v="111" actId="1076"/>
          <ac:picMkLst>
            <pc:docMk/>
            <pc:sldMk cId="1872613967" sldId="317"/>
            <ac:picMk id="3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1:59:42.725" v="114" actId="1076"/>
        <pc:sldMkLst>
          <pc:docMk/>
          <pc:sldMk cId="17273675" sldId="318"/>
        </pc:sldMkLst>
        <pc:picChg chg="mod">
          <ac:chgData name="박동규" userId="cebcdd3f-733e-4af1-b963-9742717e494c" providerId="ADAL" clId="{69EABD77-E0B9-4A37-85DE-6004BE6B9617}" dt="2021-07-05T01:59:42.725" v="114" actId="1076"/>
          <ac:picMkLst>
            <pc:docMk/>
            <pc:sldMk cId="17273675" sldId="318"/>
            <ac:picMk id="4" creationId="{00000000-0000-0000-0000-000000000000}"/>
          </ac:picMkLst>
        </pc:picChg>
      </pc:sldChg>
      <pc:sldChg chg="addSp modSp">
        <pc:chgData name="박동규" userId="cebcdd3f-733e-4af1-b963-9742717e494c" providerId="ADAL" clId="{69EABD77-E0B9-4A37-85DE-6004BE6B9617}" dt="2021-07-21T03:11:55.614" v="850" actId="20577"/>
        <pc:sldMkLst>
          <pc:docMk/>
          <pc:sldMk cId="4145027926" sldId="319"/>
        </pc:sldMkLst>
        <pc:spChg chg="add mod">
          <ac:chgData name="박동규" userId="cebcdd3f-733e-4af1-b963-9742717e494c" providerId="ADAL" clId="{69EABD77-E0B9-4A37-85DE-6004BE6B9617}" dt="2021-07-21T03:11:43.315" v="846"/>
          <ac:spMkLst>
            <pc:docMk/>
            <pc:sldMk cId="4145027926" sldId="319"/>
            <ac:spMk id="4" creationId="{A03A974C-58B0-4C65-8374-0A1BFB467981}"/>
          </ac:spMkLst>
        </pc:spChg>
        <pc:spChg chg="add mod">
          <ac:chgData name="박동규" userId="cebcdd3f-733e-4af1-b963-9742717e494c" providerId="ADAL" clId="{69EABD77-E0B9-4A37-85DE-6004BE6B9617}" dt="2021-07-21T03:11:55.614" v="850" actId="20577"/>
          <ac:spMkLst>
            <pc:docMk/>
            <pc:sldMk cId="4145027926" sldId="319"/>
            <ac:spMk id="5" creationId="{99C8E2A9-3377-4557-AB70-B395D6CE0B7E}"/>
          </ac:spMkLst>
        </pc:spChg>
      </pc:sldChg>
      <pc:sldChg chg="modSp">
        <pc:chgData name="박동규" userId="cebcdd3f-733e-4af1-b963-9742717e494c" providerId="ADAL" clId="{69EABD77-E0B9-4A37-85DE-6004BE6B9617}" dt="2021-07-05T02:00:43.893" v="179" actId="14100"/>
        <pc:sldMkLst>
          <pc:docMk/>
          <pc:sldMk cId="323390429" sldId="320"/>
        </pc:sldMkLst>
        <pc:grpChg chg="mod">
          <ac:chgData name="박동규" userId="cebcdd3f-733e-4af1-b963-9742717e494c" providerId="ADAL" clId="{69EABD77-E0B9-4A37-85DE-6004BE6B9617}" dt="2021-07-05T02:00:43.893" v="179" actId="14100"/>
          <ac:grpSpMkLst>
            <pc:docMk/>
            <pc:sldMk cId="323390429" sldId="320"/>
            <ac:grpSpMk id="7" creationId="{00000000-0000-0000-0000-000000000000}"/>
          </ac:grpSpMkLst>
        </pc:grpChg>
      </pc:sldChg>
      <pc:sldChg chg="addSp delSp">
        <pc:chgData name="박동규" userId="cebcdd3f-733e-4af1-b963-9742717e494c" providerId="ADAL" clId="{69EABD77-E0B9-4A37-85DE-6004BE6B9617}" dt="2021-07-05T02:01:38.982" v="191"/>
        <pc:sldMkLst>
          <pc:docMk/>
          <pc:sldMk cId="208796662" sldId="323"/>
        </pc:sldMkLst>
        <pc:picChg chg="add del">
          <ac:chgData name="박동규" userId="cebcdd3f-733e-4af1-b963-9742717e494c" providerId="ADAL" clId="{69EABD77-E0B9-4A37-85DE-6004BE6B9617}" dt="2021-07-05T02:01:38.982" v="191"/>
          <ac:picMkLst>
            <pc:docMk/>
            <pc:sldMk cId="208796662" sldId="323"/>
            <ac:picMk id="3" creationId="{A4ED01E7-CCB7-4975-B1DC-B3FA4994AED0}"/>
          </ac:picMkLst>
        </pc:picChg>
      </pc:sldChg>
      <pc:sldChg chg="addSp delSp modSp">
        <pc:chgData name="박동규" userId="cebcdd3f-733e-4af1-b963-9742717e494c" providerId="ADAL" clId="{69EABD77-E0B9-4A37-85DE-6004BE6B9617}" dt="2021-07-05T02:01:59.017" v="197" actId="1038"/>
        <pc:sldMkLst>
          <pc:docMk/>
          <pc:sldMk cId="2156822264" sldId="324"/>
        </pc:sldMkLst>
        <pc:spChg chg="del">
          <ac:chgData name="박동규" userId="cebcdd3f-733e-4af1-b963-9742717e494c" providerId="ADAL" clId="{69EABD77-E0B9-4A37-85DE-6004BE6B9617}" dt="2021-07-05T02:01:20.136" v="186" actId="478"/>
          <ac:spMkLst>
            <pc:docMk/>
            <pc:sldMk cId="2156822264" sldId="324"/>
            <ac:spMk id="2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1:49.366" v="194" actId="14100"/>
          <ac:picMkLst>
            <pc:docMk/>
            <pc:sldMk cId="2156822264" sldId="324"/>
            <ac:picMk id="3" creationId="{00000000-0000-0000-0000-000000000000}"/>
          </ac:picMkLst>
        </pc:picChg>
        <pc:picChg chg="add mod">
          <ac:chgData name="박동규" userId="cebcdd3f-733e-4af1-b963-9742717e494c" providerId="ADAL" clId="{69EABD77-E0B9-4A37-85DE-6004BE6B9617}" dt="2021-07-05T02:01:59.017" v="197" actId="1038"/>
          <ac:picMkLst>
            <pc:docMk/>
            <pc:sldMk cId="2156822264" sldId="324"/>
            <ac:picMk id="4" creationId="{E5CA24DB-3E49-41EB-9130-F0CE3D33AD4A}"/>
          </ac:picMkLst>
        </pc:picChg>
      </pc:sldChg>
      <pc:sldChg chg="modSp">
        <pc:chgData name="박동규" userId="cebcdd3f-733e-4af1-b963-9742717e494c" providerId="ADAL" clId="{69EABD77-E0B9-4A37-85DE-6004BE6B9617}" dt="2021-07-05T02:02:38.589" v="205" actId="1076"/>
        <pc:sldMkLst>
          <pc:docMk/>
          <pc:sldMk cId="201391835" sldId="327"/>
        </pc:sldMkLst>
        <pc:spChg chg="mod">
          <ac:chgData name="박동규" userId="cebcdd3f-733e-4af1-b963-9742717e494c" providerId="ADAL" clId="{69EABD77-E0B9-4A37-85DE-6004BE6B9617}" dt="2021-07-05T02:02:25.407" v="202" actId="20577"/>
          <ac:spMkLst>
            <pc:docMk/>
            <pc:sldMk cId="201391835" sldId="327"/>
            <ac:spMk id="2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2:38.589" v="205" actId="1076"/>
          <ac:picMkLst>
            <pc:docMk/>
            <pc:sldMk cId="201391835" sldId="327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3:09.010" v="275" actId="20577"/>
        <pc:sldMkLst>
          <pc:docMk/>
          <pc:sldMk cId="2205909163" sldId="328"/>
        </pc:sldMkLst>
        <pc:spChg chg="mod">
          <ac:chgData name="박동규" userId="cebcdd3f-733e-4af1-b963-9742717e494c" providerId="ADAL" clId="{69EABD77-E0B9-4A37-85DE-6004BE6B9617}" dt="2021-07-05T02:03:09.010" v="275" actId="20577"/>
          <ac:spMkLst>
            <pc:docMk/>
            <pc:sldMk cId="2205909163" sldId="328"/>
            <ac:spMk id="2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2:49.525" v="206" actId="1076"/>
          <ac:picMkLst>
            <pc:docMk/>
            <pc:sldMk cId="2205909163" sldId="328"/>
            <ac:picMk id="5" creationId="{00000000-0000-0000-0000-000000000000}"/>
          </ac:picMkLst>
        </pc:picChg>
        <pc:picChg chg="mod">
          <ac:chgData name="박동규" userId="cebcdd3f-733e-4af1-b963-9742717e494c" providerId="ADAL" clId="{69EABD77-E0B9-4A37-85DE-6004BE6B9617}" dt="2021-07-05T02:02:52.230" v="207" actId="1076"/>
          <ac:picMkLst>
            <pc:docMk/>
            <pc:sldMk cId="2205909163" sldId="328"/>
            <ac:picMk id="6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3:17.909" v="277" actId="1076"/>
        <pc:sldMkLst>
          <pc:docMk/>
          <pc:sldMk cId="397134833" sldId="329"/>
        </pc:sldMkLst>
        <pc:spChg chg="mod">
          <ac:chgData name="박동규" userId="cebcdd3f-733e-4af1-b963-9742717e494c" providerId="ADAL" clId="{69EABD77-E0B9-4A37-85DE-6004BE6B9617}" dt="2021-07-05T02:03:15.465" v="276" actId="20577"/>
          <ac:spMkLst>
            <pc:docMk/>
            <pc:sldMk cId="397134833" sldId="329"/>
            <ac:spMk id="2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3:17.909" v="277" actId="1076"/>
          <ac:picMkLst>
            <pc:docMk/>
            <pc:sldMk cId="397134833" sldId="329"/>
            <ac:picMk id="4" creationId="{00000000-0000-0000-0000-000000000000}"/>
          </ac:picMkLst>
        </pc:picChg>
      </pc:sldChg>
      <pc:sldChg chg="delSp">
        <pc:chgData name="박동규" userId="cebcdd3f-733e-4af1-b963-9742717e494c" providerId="ADAL" clId="{69EABD77-E0B9-4A37-85DE-6004BE6B9617}" dt="2021-07-05T02:03:33.058" v="278" actId="478"/>
        <pc:sldMkLst>
          <pc:docMk/>
          <pc:sldMk cId="3139599259" sldId="342"/>
        </pc:sldMkLst>
        <pc:spChg chg="del">
          <ac:chgData name="박동규" userId="cebcdd3f-733e-4af1-b963-9742717e494c" providerId="ADAL" clId="{69EABD77-E0B9-4A37-85DE-6004BE6B9617}" dt="2021-07-05T02:03:33.058" v="278" actId="478"/>
          <ac:spMkLst>
            <pc:docMk/>
            <pc:sldMk cId="3139599259" sldId="342"/>
            <ac:spMk id="2" creationId="{00000000-0000-0000-0000-000000000000}"/>
          </ac:spMkLst>
        </pc:spChg>
      </pc:sldChg>
      <pc:sldChg chg="delSp">
        <pc:chgData name="박동규" userId="cebcdd3f-733e-4af1-b963-9742717e494c" providerId="ADAL" clId="{69EABD77-E0B9-4A37-85DE-6004BE6B9617}" dt="2021-07-05T02:03:37.960" v="279" actId="478"/>
        <pc:sldMkLst>
          <pc:docMk/>
          <pc:sldMk cId="2641247621" sldId="343"/>
        </pc:sldMkLst>
        <pc:spChg chg="del">
          <ac:chgData name="박동규" userId="cebcdd3f-733e-4af1-b963-9742717e494c" providerId="ADAL" clId="{69EABD77-E0B9-4A37-85DE-6004BE6B9617}" dt="2021-07-05T02:03:37.960" v="279" actId="478"/>
          <ac:spMkLst>
            <pc:docMk/>
            <pc:sldMk cId="2641247621" sldId="343"/>
            <ac:spMk id="2" creationId="{00000000-0000-0000-0000-000000000000}"/>
          </ac:spMkLst>
        </pc:spChg>
      </pc:sldChg>
      <pc:sldChg chg="addSp modSp">
        <pc:chgData name="박동규" userId="cebcdd3f-733e-4af1-b963-9742717e494c" providerId="ADAL" clId="{69EABD77-E0B9-4A37-85DE-6004BE6B9617}" dt="2021-07-05T02:04:40.019" v="327"/>
        <pc:sldMkLst>
          <pc:docMk/>
          <pc:sldMk cId="2010276033" sldId="346"/>
        </pc:sldMkLst>
        <pc:spChg chg="mod">
          <ac:chgData name="박동규" userId="cebcdd3f-733e-4af1-b963-9742717e494c" providerId="ADAL" clId="{69EABD77-E0B9-4A37-85DE-6004BE6B9617}" dt="2021-07-05T02:04:11.275" v="285" actId="15"/>
          <ac:spMkLst>
            <pc:docMk/>
            <pc:sldMk cId="2010276033" sldId="346"/>
            <ac:spMk id="2" creationId="{00000000-0000-0000-0000-000000000000}"/>
          </ac:spMkLst>
        </pc:spChg>
        <pc:spChg chg="add mod">
          <ac:chgData name="박동규" userId="cebcdd3f-733e-4af1-b963-9742717e494c" providerId="ADAL" clId="{69EABD77-E0B9-4A37-85DE-6004BE6B9617}" dt="2021-07-05T02:04:29.974" v="304" actId="207"/>
          <ac:spMkLst>
            <pc:docMk/>
            <pc:sldMk cId="2010276033" sldId="346"/>
            <ac:spMk id="3" creationId="{584B1998-0840-441D-9D73-95C7D4D1CCA9}"/>
          </ac:spMkLst>
        </pc:spChg>
        <pc:spChg chg="add mod">
          <ac:chgData name="박동규" userId="cebcdd3f-733e-4af1-b963-9742717e494c" providerId="ADAL" clId="{69EABD77-E0B9-4A37-85DE-6004BE6B9617}" dt="2021-07-05T02:04:40.019" v="327"/>
          <ac:spMkLst>
            <pc:docMk/>
            <pc:sldMk cId="2010276033" sldId="346"/>
            <ac:spMk id="5" creationId="{51BD8196-F632-46C4-8F6F-2CCA557577CC}"/>
          </ac:spMkLst>
        </pc:spChg>
        <pc:picChg chg="mod">
          <ac:chgData name="박동규" userId="cebcdd3f-733e-4af1-b963-9742717e494c" providerId="ADAL" clId="{69EABD77-E0B9-4A37-85DE-6004BE6B9617}" dt="2021-07-05T02:04:17.973" v="288" actId="1076"/>
          <ac:picMkLst>
            <pc:docMk/>
            <pc:sldMk cId="2010276033" sldId="346"/>
            <ac:picMk id="4" creationId="{00000000-0000-0000-0000-000000000000}"/>
          </ac:picMkLst>
        </pc:picChg>
      </pc:sldChg>
      <pc:sldChg chg="delSp modSp">
        <pc:chgData name="박동규" userId="cebcdd3f-733e-4af1-b963-9742717e494c" providerId="ADAL" clId="{69EABD77-E0B9-4A37-85DE-6004BE6B9617}" dt="2021-07-05T02:04:47.766" v="330" actId="1076"/>
        <pc:sldMkLst>
          <pc:docMk/>
          <pc:sldMk cId="4122857416" sldId="347"/>
        </pc:sldMkLst>
        <pc:spChg chg="del">
          <ac:chgData name="박동규" userId="cebcdd3f-733e-4af1-b963-9742717e494c" providerId="ADAL" clId="{69EABD77-E0B9-4A37-85DE-6004BE6B9617}" dt="2021-07-05T02:03:47.507" v="280" actId="478"/>
          <ac:spMkLst>
            <pc:docMk/>
            <pc:sldMk cId="4122857416" sldId="347"/>
            <ac:spMk id="2" creationId="{00000000-0000-0000-0000-000000000000}"/>
          </ac:spMkLst>
        </pc:spChg>
        <pc:picChg chg="mod">
          <ac:chgData name="박동규" userId="cebcdd3f-733e-4af1-b963-9742717e494c" providerId="ADAL" clId="{69EABD77-E0B9-4A37-85DE-6004BE6B9617}" dt="2021-07-05T02:04:47.766" v="330" actId="1076"/>
          <ac:picMkLst>
            <pc:docMk/>
            <pc:sldMk cId="4122857416" sldId="347"/>
            <ac:picMk id="5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4:53.494" v="332" actId="1076"/>
        <pc:sldMkLst>
          <pc:docMk/>
          <pc:sldMk cId="3409978573" sldId="348"/>
        </pc:sldMkLst>
        <pc:picChg chg="mod">
          <ac:chgData name="박동규" userId="cebcdd3f-733e-4af1-b963-9742717e494c" providerId="ADAL" clId="{69EABD77-E0B9-4A37-85DE-6004BE6B9617}" dt="2021-07-05T02:04:53.494" v="332" actId="1076"/>
          <ac:picMkLst>
            <pc:docMk/>
            <pc:sldMk cId="3409978573" sldId="348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5:09.771" v="336" actId="20577"/>
        <pc:sldMkLst>
          <pc:docMk/>
          <pc:sldMk cId="1775944033" sldId="349"/>
        </pc:sldMkLst>
        <pc:spChg chg="mod">
          <ac:chgData name="박동규" userId="cebcdd3f-733e-4af1-b963-9742717e494c" providerId="ADAL" clId="{69EABD77-E0B9-4A37-85DE-6004BE6B9617}" dt="2021-07-05T02:05:09.771" v="336" actId="20577"/>
          <ac:spMkLst>
            <pc:docMk/>
            <pc:sldMk cId="1775944033" sldId="349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69EABD77-E0B9-4A37-85DE-6004BE6B9617}" dt="2021-07-05T02:05:20.902" v="339" actId="14100"/>
        <pc:sldMkLst>
          <pc:docMk/>
          <pc:sldMk cId="3137771043" sldId="351"/>
        </pc:sldMkLst>
        <pc:picChg chg="mod">
          <ac:chgData name="박동규" userId="cebcdd3f-733e-4af1-b963-9742717e494c" providerId="ADAL" clId="{69EABD77-E0B9-4A37-85DE-6004BE6B9617}" dt="2021-07-05T02:05:20.902" v="339" actId="14100"/>
          <ac:picMkLst>
            <pc:docMk/>
            <pc:sldMk cId="3137771043" sldId="351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5:28.205" v="342" actId="1076"/>
        <pc:sldMkLst>
          <pc:docMk/>
          <pc:sldMk cId="4113757627" sldId="352"/>
        </pc:sldMkLst>
        <pc:picChg chg="mod">
          <ac:chgData name="박동규" userId="cebcdd3f-733e-4af1-b963-9742717e494c" providerId="ADAL" clId="{69EABD77-E0B9-4A37-85DE-6004BE6B9617}" dt="2021-07-05T02:05:28.205" v="342" actId="1076"/>
          <ac:picMkLst>
            <pc:docMk/>
            <pc:sldMk cId="4113757627" sldId="352"/>
            <ac:picMk id="5" creationId="{00000000-0000-0000-0000-000000000000}"/>
          </ac:picMkLst>
        </pc:picChg>
      </pc:sldChg>
      <pc:sldChg chg="modSp">
        <pc:chgData name="박동규" userId="cebcdd3f-733e-4af1-b963-9742717e494c" providerId="ADAL" clId="{69EABD77-E0B9-4A37-85DE-6004BE6B9617}" dt="2021-07-05T02:05:42.166" v="345" actId="14100"/>
        <pc:sldMkLst>
          <pc:docMk/>
          <pc:sldMk cId="2178789965" sldId="358"/>
        </pc:sldMkLst>
        <pc:picChg chg="mod">
          <ac:chgData name="박동규" userId="cebcdd3f-733e-4af1-b963-9742717e494c" providerId="ADAL" clId="{69EABD77-E0B9-4A37-85DE-6004BE6B9617}" dt="2021-07-05T02:05:42.166" v="345" actId="14100"/>
          <ac:picMkLst>
            <pc:docMk/>
            <pc:sldMk cId="2178789965" sldId="358"/>
            <ac:picMk id="6" creationId="{00000000-0000-0000-0000-000000000000}"/>
          </ac:picMkLst>
        </pc:picChg>
      </pc:sldChg>
      <pc:sldChg chg="addSp modSp">
        <pc:chgData name="박동규" userId="cebcdd3f-733e-4af1-b963-9742717e494c" providerId="ADAL" clId="{69EABD77-E0B9-4A37-85DE-6004BE6B9617}" dt="2021-06-30T08:28:11.241" v="6" actId="1076"/>
        <pc:sldMkLst>
          <pc:docMk/>
          <pc:sldMk cId="315749426" sldId="362"/>
        </pc:sldMkLst>
        <pc:picChg chg="add mod">
          <ac:chgData name="박동규" userId="cebcdd3f-733e-4af1-b963-9742717e494c" providerId="ADAL" clId="{69EABD77-E0B9-4A37-85DE-6004BE6B9617}" dt="2021-06-30T08:28:11.241" v="6" actId="1076"/>
          <ac:picMkLst>
            <pc:docMk/>
            <pc:sldMk cId="315749426" sldId="362"/>
            <ac:picMk id="2" creationId="{5192A5DB-8768-47DA-B404-6D24BB37E4EE}"/>
          </ac:picMkLst>
        </pc:picChg>
      </pc:sldChg>
      <pc:sldChg chg="addSp delSp modSp add">
        <pc:chgData name="박동규" userId="cebcdd3f-733e-4af1-b963-9742717e494c" providerId="ADAL" clId="{69EABD77-E0B9-4A37-85DE-6004BE6B9617}" dt="2021-06-30T08:33:39.179" v="25" actId="1076"/>
        <pc:sldMkLst>
          <pc:docMk/>
          <pc:sldMk cId="2192092316" sldId="363"/>
        </pc:sldMkLst>
        <pc:spChg chg="mod">
          <ac:chgData name="박동규" userId="cebcdd3f-733e-4af1-b963-9742717e494c" providerId="ADAL" clId="{69EABD77-E0B9-4A37-85DE-6004BE6B9617}" dt="2021-06-30T08:33:21.984" v="22"/>
          <ac:spMkLst>
            <pc:docMk/>
            <pc:sldMk cId="2192092316" sldId="363"/>
            <ac:spMk id="3" creationId="{00000000-0000-0000-0000-000000000000}"/>
          </ac:spMkLst>
        </pc:spChg>
        <pc:picChg chg="del">
          <ac:chgData name="박동규" userId="cebcdd3f-733e-4af1-b963-9742717e494c" providerId="ADAL" clId="{69EABD77-E0B9-4A37-85DE-6004BE6B9617}" dt="2021-06-30T08:28:54.740" v="13" actId="478"/>
          <ac:picMkLst>
            <pc:docMk/>
            <pc:sldMk cId="2192092316" sldId="363"/>
            <ac:picMk id="2" creationId="{5192A5DB-8768-47DA-B404-6D24BB37E4EE}"/>
          </ac:picMkLst>
        </pc:picChg>
        <pc:picChg chg="add mod">
          <ac:chgData name="박동규" userId="cebcdd3f-733e-4af1-b963-9742717e494c" providerId="ADAL" clId="{69EABD77-E0B9-4A37-85DE-6004BE6B9617}" dt="2021-06-30T08:33:39.179" v="25" actId="1076"/>
          <ac:picMkLst>
            <pc:docMk/>
            <pc:sldMk cId="2192092316" sldId="363"/>
            <ac:picMk id="4" creationId="{246EA864-FADF-43DD-A146-CB0FB737C596}"/>
          </ac:picMkLst>
        </pc:picChg>
      </pc:sldChg>
      <pc:sldChg chg="addSp delSp modSp add">
        <pc:chgData name="박동규" userId="cebcdd3f-733e-4af1-b963-9742717e494c" providerId="ADAL" clId="{69EABD77-E0B9-4A37-85DE-6004BE6B9617}" dt="2021-06-30T08:36:33.747" v="35" actId="1076"/>
        <pc:sldMkLst>
          <pc:docMk/>
          <pc:sldMk cId="3451702492" sldId="364"/>
        </pc:sldMkLst>
        <pc:spChg chg="mod">
          <ac:chgData name="박동규" userId="cebcdd3f-733e-4af1-b963-9742717e494c" providerId="ADAL" clId="{69EABD77-E0B9-4A37-85DE-6004BE6B9617}" dt="2021-06-30T08:35:02.160" v="27"/>
          <ac:spMkLst>
            <pc:docMk/>
            <pc:sldMk cId="3451702492" sldId="364"/>
            <ac:spMk id="3" creationId="{00000000-0000-0000-0000-000000000000}"/>
          </ac:spMkLst>
        </pc:spChg>
        <pc:picChg chg="add mod">
          <ac:chgData name="박동규" userId="cebcdd3f-733e-4af1-b963-9742717e494c" providerId="ADAL" clId="{69EABD77-E0B9-4A37-85DE-6004BE6B9617}" dt="2021-06-30T08:36:33.747" v="35" actId="1076"/>
          <ac:picMkLst>
            <pc:docMk/>
            <pc:sldMk cId="3451702492" sldId="364"/>
            <ac:picMk id="2" creationId="{0A5D5B41-DA59-4A46-9501-3AB1E0302ED9}"/>
          </ac:picMkLst>
        </pc:picChg>
        <pc:picChg chg="del">
          <ac:chgData name="박동규" userId="cebcdd3f-733e-4af1-b963-9742717e494c" providerId="ADAL" clId="{69EABD77-E0B9-4A37-85DE-6004BE6B9617}" dt="2021-06-30T08:35:03.571" v="28" actId="478"/>
          <ac:picMkLst>
            <pc:docMk/>
            <pc:sldMk cId="3451702492" sldId="364"/>
            <ac:picMk id="4" creationId="{246EA864-FADF-43DD-A146-CB0FB737C596}"/>
          </ac:picMkLst>
        </pc:picChg>
      </pc:sldChg>
      <pc:sldChg chg="addSp delSp modSp add">
        <pc:chgData name="박동규" userId="cebcdd3f-733e-4af1-b963-9742717e494c" providerId="ADAL" clId="{69EABD77-E0B9-4A37-85DE-6004BE6B9617}" dt="2021-06-30T08:37:15.545" v="42" actId="1076"/>
        <pc:sldMkLst>
          <pc:docMk/>
          <pc:sldMk cId="1126699790" sldId="365"/>
        </pc:sldMkLst>
        <pc:spChg chg="mod">
          <ac:chgData name="박동규" userId="cebcdd3f-733e-4af1-b963-9742717e494c" providerId="ADAL" clId="{69EABD77-E0B9-4A37-85DE-6004BE6B9617}" dt="2021-06-30T08:37:05.236" v="40" actId="20577"/>
          <ac:spMkLst>
            <pc:docMk/>
            <pc:sldMk cId="1126699790" sldId="365"/>
            <ac:spMk id="3" creationId="{00000000-0000-0000-0000-000000000000}"/>
          </ac:spMkLst>
        </pc:spChg>
        <pc:picChg chg="del">
          <ac:chgData name="박동규" userId="cebcdd3f-733e-4af1-b963-9742717e494c" providerId="ADAL" clId="{69EABD77-E0B9-4A37-85DE-6004BE6B9617}" dt="2021-06-30T08:37:00.111" v="38" actId="478"/>
          <ac:picMkLst>
            <pc:docMk/>
            <pc:sldMk cId="1126699790" sldId="365"/>
            <ac:picMk id="2" creationId="{0A5D5B41-DA59-4A46-9501-3AB1E0302ED9}"/>
          </ac:picMkLst>
        </pc:picChg>
        <pc:picChg chg="add mod">
          <ac:chgData name="박동규" userId="cebcdd3f-733e-4af1-b963-9742717e494c" providerId="ADAL" clId="{69EABD77-E0B9-4A37-85DE-6004BE6B9617}" dt="2021-06-30T08:37:15.545" v="42" actId="1076"/>
          <ac:picMkLst>
            <pc:docMk/>
            <pc:sldMk cId="1126699790" sldId="365"/>
            <ac:picMk id="4" creationId="{C97E41A6-7E16-42E0-9686-BD466A86BA8F}"/>
          </ac:picMkLst>
        </pc:picChg>
      </pc:sldChg>
      <pc:sldChg chg="addSp delSp modSp add">
        <pc:chgData name="박동규" userId="cebcdd3f-733e-4af1-b963-9742717e494c" providerId="ADAL" clId="{69EABD77-E0B9-4A37-85DE-6004BE6B9617}" dt="2021-06-30T08:39:42.259" v="47" actId="1076"/>
        <pc:sldMkLst>
          <pc:docMk/>
          <pc:sldMk cId="3452786983" sldId="366"/>
        </pc:sldMkLst>
        <pc:spChg chg="mod">
          <ac:chgData name="박동규" userId="cebcdd3f-733e-4af1-b963-9742717e494c" providerId="ADAL" clId="{69EABD77-E0B9-4A37-85DE-6004BE6B9617}" dt="2021-06-30T08:39:22.022" v="44"/>
          <ac:spMkLst>
            <pc:docMk/>
            <pc:sldMk cId="3452786983" sldId="366"/>
            <ac:spMk id="3" creationId="{00000000-0000-0000-0000-000000000000}"/>
          </ac:spMkLst>
        </pc:spChg>
        <pc:picChg chg="add mod">
          <ac:chgData name="박동규" userId="cebcdd3f-733e-4af1-b963-9742717e494c" providerId="ADAL" clId="{69EABD77-E0B9-4A37-85DE-6004BE6B9617}" dt="2021-06-30T08:39:42.259" v="47" actId="1076"/>
          <ac:picMkLst>
            <pc:docMk/>
            <pc:sldMk cId="3452786983" sldId="366"/>
            <ac:picMk id="2" creationId="{5FCBFC72-FB41-44BC-882C-675BF91658EB}"/>
          </ac:picMkLst>
        </pc:picChg>
        <pc:picChg chg="del">
          <ac:chgData name="박동규" userId="cebcdd3f-733e-4af1-b963-9742717e494c" providerId="ADAL" clId="{69EABD77-E0B9-4A37-85DE-6004BE6B9617}" dt="2021-06-30T08:39:30.137" v="45" actId="478"/>
          <ac:picMkLst>
            <pc:docMk/>
            <pc:sldMk cId="3452786983" sldId="366"/>
            <ac:picMk id="4" creationId="{C97E41A6-7E16-42E0-9686-BD466A86BA8F}"/>
          </ac:picMkLst>
        </pc:picChg>
      </pc:sldChg>
      <pc:sldChg chg="addSp delSp modSp add">
        <pc:chgData name="박동규" userId="cebcdd3f-733e-4af1-b963-9742717e494c" providerId="ADAL" clId="{69EABD77-E0B9-4A37-85DE-6004BE6B9617}" dt="2021-07-21T03:06:32.029" v="758"/>
        <pc:sldMkLst>
          <pc:docMk/>
          <pc:sldMk cId="2910952399" sldId="367"/>
        </pc:sldMkLst>
        <pc:spChg chg="del">
          <ac:chgData name="박동규" userId="cebcdd3f-733e-4af1-b963-9742717e494c" providerId="ADAL" clId="{69EABD77-E0B9-4A37-85DE-6004BE6B9617}" dt="2021-07-21T02:53:22.026" v="572" actId="478"/>
          <ac:spMkLst>
            <pc:docMk/>
            <pc:sldMk cId="2910952399" sldId="367"/>
            <ac:spMk id="2" creationId="{E1D4322A-67FA-4818-B0CB-5BD4B681A230}"/>
          </ac:spMkLst>
        </pc:spChg>
        <pc:spChg chg="del">
          <ac:chgData name="박동규" userId="cebcdd3f-733e-4af1-b963-9742717e494c" providerId="ADAL" clId="{69EABD77-E0B9-4A37-85DE-6004BE6B9617}" dt="2021-07-21T02:53:22.026" v="572" actId="478"/>
          <ac:spMkLst>
            <pc:docMk/>
            <pc:sldMk cId="2910952399" sldId="367"/>
            <ac:spMk id="3" creationId="{FA606721-51B1-4384-A8A0-08C06C57115E}"/>
          </ac:spMkLst>
        </pc:spChg>
        <pc:spChg chg="add mod">
          <ac:chgData name="박동규" userId="cebcdd3f-733e-4af1-b963-9742717e494c" providerId="ADAL" clId="{69EABD77-E0B9-4A37-85DE-6004BE6B9617}" dt="2021-07-21T03:06:32.029" v="758"/>
          <ac:spMkLst>
            <pc:docMk/>
            <pc:sldMk cId="2910952399" sldId="367"/>
            <ac:spMk id="5" creationId="{24EC7302-7918-4D36-BDFE-8AF44983844A}"/>
          </ac:spMkLst>
        </pc:spChg>
        <pc:picChg chg="add mod">
          <ac:chgData name="박동규" userId="cebcdd3f-733e-4af1-b963-9742717e494c" providerId="ADAL" clId="{69EABD77-E0B9-4A37-85DE-6004BE6B9617}" dt="2021-07-21T02:54:13.573" v="574" actId="1076"/>
          <ac:picMkLst>
            <pc:docMk/>
            <pc:sldMk cId="2910952399" sldId="367"/>
            <ac:picMk id="4" creationId="{C8C5D91A-97EA-4A51-913D-90619244C7E0}"/>
          </ac:picMkLst>
        </pc:picChg>
      </pc:sldChg>
    </pc:docChg>
  </pc:docChgLst>
  <pc:docChgLst>
    <pc:chgData name="박동규" userId="cebcdd3f-733e-4af1-b963-9742717e494c" providerId="ADAL" clId="{E46A39C0-0D8A-4C9B-B55E-9166A7C67213}"/>
    <pc:docChg chg="undo custSel delSld modSld">
      <pc:chgData name="박동규" userId="cebcdd3f-733e-4af1-b963-9742717e494c" providerId="ADAL" clId="{E46A39C0-0D8A-4C9B-B55E-9166A7C67213}" dt="2021-07-05T13:04:27.841" v="223" actId="1440"/>
      <pc:docMkLst>
        <pc:docMk/>
      </pc:docMkLst>
      <pc:sldChg chg="modSp mod">
        <pc:chgData name="박동규" userId="cebcdd3f-733e-4af1-b963-9742717e494c" providerId="ADAL" clId="{E46A39C0-0D8A-4C9B-B55E-9166A7C67213}" dt="2021-07-05T12:43:29.305" v="34" actId="14100"/>
        <pc:sldMkLst>
          <pc:docMk/>
          <pc:sldMk cId="906182370" sldId="282"/>
        </pc:sldMkLst>
        <pc:spChg chg="mod">
          <ac:chgData name="박동규" userId="cebcdd3f-733e-4af1-b963-9742717e494c" providerId="ADAL" clId="{E46A39C0-0D8A-4C9B-B55E-9166A7C67213}" dt="2021-07-05T12:43:29.305" v="34" actId="14100"/>
          <ac:spMkLst>
            <pc:docMk/>
            <pc:sldMk cId="906182370" sldId="282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45:25.328" v="65" actId="6549"/>
        <pc:sldMkLst>
          <pc:docMk/>
          <pc:sldMk cId="3608349385" sldId="283"/>
        </pc:sldMkLst>
        <pc:spChg chg="mod">
          <ac:chgData name="박동규" userId="cebcdd3f-733e-4af1-b963-9742717e494c" providerId="ADAL" clId="{E46A39C0-0D8A-4C9B-B55E-9166A7C67213}" dt="2021-07-05T12:45:25.328" v="65" actId="6549"/>
          <ac:spMkLst>
            <pc:docMk/>
            <pc:sldMk cId="3608349385" sldId="283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52:09.682" v="117" actId="20577"/>
        <pc:sldMkLst>
          <pc:docMk/>
          <pc:sldMk cId="2808360089" sldId="287"/>
        </pc:sldMkLst>
        <pc:spChg chg="mod">
          <ac:chgData name="박동규" userId="cebcdd3f-733e-4af1-b963-9742717e494c" providerId="ADAL" clId="{E46A39C0-0D8A-4C9B-B55E-9166A7C67213}" dt="2021-07-05T12:52:09.682" v="117" actId="20577"/>
          <ac:spMkLst>
            <pc:docMk/>
            <pc:sldMk cId="2808360089" sldId="287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53:14.565" v="120" actId="20577"/>
        <pc:sldMkLst>
          <pc:docMk/>
          <pc:sldMk cId="1089890116" sldId="288"/>
        </pc:sldMkLst>
        <pc:spChg chg="mod">
          <ac:chgData name="박동규" userId="cebcdd3f-733e-4af1-b963-9742717e494c" providerId="ADAL" clId="{E46A39C0-0D8A-4C9B-B55E-9166A7C67213}" dt="2021-07-05T12:53:14.565" v="120" actId="20577"/>
          <ac:spMkLst>
            <pc:docMk/>
            <pc:sldMk cId="1089890116" sldId="288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55:55.706" v="149" actId="6549"/>
        <pc:sldMkLst>
          <pc:docMk/>
          <pc:sldMk cId="4140366328" sldId="290"/>
        </pc:sldMkLst>
        <pc:spChg chg="mod">
          <ac:chgData name="박동규" userId="cebcdd3f-733e-4af1-b963-9742717e494c" providerId="ADAL" clId="{E46A39C0-0D8A-4C9B-B55E-9166A7C67213}" dt="2021-07-05T12:55:55.706" v="149" actId="6549"/>
          <ac:spMkLst>
            <pc:docMk/>
            <pc:sldMk cId="4140366328" sldId="290"/>
            <ac:spMk id="3" creationId="{00000000-0000-0000-0000-000000000000}"/>
          </ac:spMkLst>
        </pc:spChg>
      </pc:sldChg>
      <pc:sldChg chg="addSp modSp mod">
        <pc:chgData name="박동규" userId="cebcdd3f-733e-4af1-b963-9742717e494c" providerId="ADAL" clId="{E46A39C0-0D8A-4C9B-B55E-9166A7C67213}" dt="2021-07-05T13:04:27.841" v="223" actId="1440"/>
        <pc:sldMkLst>
          <pc:docMk/>
          <pc:sldMk cId="2738157371" sldId="294"/>
        </pc:sldMkLst>
        <pc:spChg chg="mod">
          <ac:chgData name="박동규" userId="cebcdd3f-733e-4af1-b963-9742717e494c" providerId="ADAL" clId="{E46A39C0-0D8A-4C9B-B55E-9166A7C67213}" dt="2021-07-05T13:03:39.150" v="216" actId="15"/>
          <ac:spMkLst>
            <pc:docMk/>
            <pc:sldMk cId="2738157371" sldId="294"/>
            <ac:spMk id="3" creationId="{00000000-0000-0000-0000-000000000000}"/>
          </ac:spMkLst>
        </pc:spChg>
        <pc:picChg chg="add mod">
          <ac:chgData name="박동규" userId="cebcdd3f-733e-4af1-b963-9742717e494c" providerId="ADAL" clId="{E46A39C0-0D8A-4C9B-B55E-9166A7C67213}" dt="2021-07-05T13:04:27.841" v="223" actId="1440"/>
          <ac:picMkLst>
            <pc:docMk/>
            <pc:sldMk cId="2738157371" sldId="294"/>
            <ac:picMk id="5" creationId="{F258B035-EBAF-4FAA-899B-6048CDC232E9}"/>
          </ac:picMkLst>
        </pc:picChg>
      </pc:sldChg>
      <pc:sldChg chg="modSp mod">
        <pc:chgData name="박동규" userId="cebcdd3f-733e-4af1-b963-9742717e494c" providerId="ADAL" clId="{E46A39C0-0D8A-4C9B-B55E-9166A7C67213}" dt="2021-07-05T12:44:09.420" v="50" actId="1035"/>
        <pc:sldMkLst>
          <pc:docMk/>
          <pc:sldMk cId="2569530029" sldId="301"/>
        </pc:sldMkLst>
        <pc:spChg chg="mod">
          <ac:chgData name="박동규" userId="cebcdd3f-733e-4af1-b963-9742717e494c" providerId="ADAL" clId="{E46A39C0-0D8A-4C9B-B55E-9166A7C67213}" dt="2021-07-05T12:43:53.239" v="37" actId="15"/>
          <ac:spMkLst>
            <pc:docMk/>
            <pc:sldMk cId="2569530029" sldId="301"/>
            <ac:spMk id="6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2:44:09.420" v="50" actId="1035"/>
          <ac:picMkLst>
            <pc:docMk/>
            <pc:sldMk cId="2569530029" sldId="301"/>
            <ac:picMk id="7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2:47:17.270" v="90" actId="15"/>
        <pc:sldMkLst>
          <pc:docMk/>
          <pc:sldMk cId="2050560012" sldId="302"/>
        </pc:sldMkLst>
        <pc:spChg chg="mod">
          <ac:chgData name="박동규" userId="cebcdd3f-733e-4af1-b963-9742717e494c" providerId="ADAL" clId="{E46A39C0-0D8A-4C9B-B55E-9166A7C67213}" dt="2021-07-05T12:47:17.270" v="90" actId="15"/>
          <ac:spMkLst>
            <pc:docMk/>
            <pc:sldMk cId="2050560012" sldId="302"/>
            <ac:spMk id="6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2:46:52.240" v="86" actId="1038"/>
          <ac:picMkLst>
            <pc:docMk/>
            <pc:sldMk cId="2050560012" sldId="302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2:47:59.075" v="100" actId="12"/>
        <pc:sldMkLst>
          <pc:docMk/>
          <pc:sldMk cId="1912481224" sldId="303"/>
        </pc:sldMkLst>
        <pc:spChg chg="mod">
          <ac:chgData name="박동규" userId="cebcdd3f-733e-4af1-b963-9742717e494c" providerId="ADAL" clId="{E46A39C0-0D8A-4C9B-B55E-9166A7C67213}" dt="2021-07-05T12:47:59.075" v="100" actId="12"/>
          <ac:spMkLst>
            <pc:docMk/>
            <pc:sldMk cId="1912481224" sldId="303"/>
            <ac:spMk id="6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48:17.794" v="104" actId="20577"/>
        <pc:sldMkLst>
          <pc:docMk/>
          <pc:sldMk cId="720398406" sldId="304"/>
        </pc:sldMkLst>
        <pc:spChg chg="mod">
          <ac:chgData name="박동규" userId="cebcdd3f-733e-4af1-b963-9742717e494c" providerId="ADAL" clId="{E46A39C0-0D8A-4C9B-B55E-9166A7C67213}" dt="2021-07-05T12:48:17.794" v="104" actId="20577"/>
          <ac:spMkLst>
            <pc:docMk/>
            <pc:sldMk cId="720398406" sldId="304"/>
            <ac:spMk id="6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49:49.341" v="105" actId="6549"/>
        <pc:sldMkLst>
          <pc:docMk/>
          <pc:sldMk cId="3992422990" sldId="310"/>
        </pc:sldMkLst>
        <pc:spChg chg="mod">
          <ac:chgData name="박동규" userId="cebcdd3f-733e-4af1-b963-9742717e494c" providerId="ADAL" clId="{E46A39C0-0D8A-4C9B-B55E-9166A7C67213}" dt="2021-07-05T12:49:49.341" v="105" actId="6549"/>
          <ac:spMkLst>
            <pc:docMk/>
            <pc:sldMk cId="3992422990" sldId="310"/>
            <ac:spMk id="6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50:27.258" v="112" actId="20577"/>
        <pc:sldMkLst>
          <pc:docMk/>
          <pc:sldMk cId="1941937053" sldId="312"/>
        </pc:sldMkLst>
        <pc:spChg chg="mod">
          <ac:chgData name="박동규" userId="cebcdd3f-733e-4af1-b963-9742717e494c" providerId="ADAL" clId="{E46A39C0-0D8A-4C9B-B55E-9166A7C67213}" dt="2021-07-05T12:50:27.258" v="112" actId="20577"/>
          <ac:spMkLst>
            <pc:docMk/>
            <pc:sldMk cId="1941937053" sldId="312"/>
            <ac:spMk id="6" creationId="{00000000-0000-0000-0000-000000000000}"/>
          </ac:spMkLst>
        </pc:spChg>
      </pc:sldChg>
      <pc:sldChg chg="addSp modSp mod">
        <pc:chgData name="박동규" userId="cebcdd3f-733e-4af1-b963-9742717e494c" providerId="ADAL" clId="{E46A39C0-0D8A-4C9B-B55E-9166A7C67213}" dt="2021-07-05T12:51:10.880" v="115" actId="1076"/>
        <pc:sldMkLst>
          <pc:docMk/>
          <pc:sldMk cId="222464948" sldId="313"/>
        </pc:sldMkLst>
        <pc:picChg chg="mod">
          <ac:chgData name="박동규" userId="cebcdd3f-733e-4af1-b963-9742717e494c" providerId="ADAL" clId="{E46A39C0-0D8A-4C9B-B55E-9166A7C67213}" dt="2021-07-05T12:50:54.345" v="113" actId="1076"/>
          <ac:picMkLst>
            <pc:docMk/>
            <pc:sldMk cId="222464948" sldId="313"/>
            <ac:picMk id="4" creationId="{00000000-0000-0000-0000-000000000000}"/>
          </ac:picMkLst>
        </pc:picChg>
        <pc:picChg chg="add mod">
          <ac:chgData name="박동규" userId="cebcdd3f-733e-4af1-b963-9742717e494c" providerId="ADAL" clId="{E46A39C0-0D8A-4C9B-B55E-9166A7C67213}" dt="2021-07-05T12:51:10.880" v="115" actId="1076"/>
          <ac:picMkLst>
            <pc:docMk/>
            <pc:sldMk cId="222464948" sldId="313"/>
            <ac:picMk id="5" creationId="{A3FB5058-F989-42D5-9B81-800AACC29696}"/>
          </ac:picMkLst>
        </pc:picChg>
      </pc:sldChg>
      <pc:sldChg chg="modSp mod">
        <pc:chgData name="박동규" userId="cebcdd3f-733e-4af1-b963-9742717e494c" providerId="ADAL" clId="{E46A39C0-0D8A-4C9B-B55E-9166A7C67213}" dt="2021-07-05T12:52:55.368" v="119" actId="1076"/>
        <pc:sldMkLst>
          <pc:docMk/>
          <pc:sldMk cId="4145027926" sldId="319"/>
        </pc:sldMkLst>
        <pc:picChg chg="mod">
          <ac:chgData name="박동규" userId="cebcdd3f-733e-4af1-b963-9742717e494c" providerId="ADAL" clId="{E46A39C0-0D8A-4C9B-B55E-9166A7C67213}" dt="2021-07-05T12:52:55.368" v="119" actId="1076"/>
          <ac:picMkLst>
            <pc:docMk/>
            <pc:sldMk cId="4145027926" sldId="319"/>
            <ac:picMk id="2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2:54:13.272" v="132" actId="14100"/>
        <pc:sldMkLst>
          <pc:docMk/>
          <pc:sldMk cId="323390429" sldId="320"/>
        </pc:sldMkLst>
        <pc:grpChg chg="mod">
          <ac:chgData name="박동규" userId="cebcdd3f-733e-4af1-b963-9742717e494c" providerId="ADAL" clId="{E46A39C0-0D8A-4C9B-B55E-9166A7C67213}" dt="2021-07-05T12:54:13.272" v="132" actId="14100"/>
          <ac:grpSpMkLst>
            <pc:docMk/>
            <pc:sldMk cId="323390429" sldId="320"/>
            <ac:grpSpMk id="7" creationId="{00000000-0000-0000-0000-000000000000}"/>
          </ac:grpSpMkLst>
        </pc:grpChg>
      </pc:sldChg>
      <pc:sldChg chg="modSp mod">
        <pc:chgData name="박동규" userId="cebcdd3f-733e-4af1-b963-9742717e494c" providerId="ADAL" clId="{E46A39C0-0D8A-4C9B-B55E-9166A7C67213}" dt="2021-07-05T12:54:55.424" v="136" actId="1076"/>
        <pc:sldMkLst>
          <pc:docMk/>
          <pc:sldMk cId="3315503543" sldId="321"/>
        </pc:sldMkLst>
        <pc:spChg chg="mod">
          <ac:chgData name="박동규" userId="cebcdd3f-733e-4af1-b963-9742717e494c" providerId="ADAL" clId="{E46A39C0-0D8A-4C9B-B55E-9166A7C67213}" dt="2021-07-05T12:54:47.738" v="134" actId="20577"/>
          <ac:spMkLst>
            <pc:docMk/>
            <pc:sldMk cId="3315503543" sldId="321"/>
            <ac:spMk id="2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2:54:55.424" v="136" actId="1076"/>
          <ac:picMkLst>
            <pc:docMk/>
            <pc:sldMk cId="3315503543" sldId="321"/>
            <ac:picMk id="6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2:55:18.136" v="139" actId="14100"/>
        <pc:sldMkLst>
          <pc:docMk/>
          <pc:sldMk cId="606366050" sldId="322"/>
        </pc:sldMkLst>
        <pc:picChg chg="mod">
          <ac:chgData name="박동규" userId="cebcdd3f-733e-4af1-b963-9742717e494c" providerId="ADAL" clId="{E46A39C0-0D8A-4C9B-B55E-9166A7C67213}" dt="2021-07-05T12:55:18.136" v="139" actId="14100"/>
          <ac:picMkLst>
            <pc:docMk/>
            <pc:sldMk cId="606366050" sldId="322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2:57:04.020" v="160"/>
        <pc:sldMkLst>
          <pc:docMk/>
          <pc:sldMk cId="2099405286" sldId="326"/>
        </pc:sldMkLst>
        <pc:spChg chg="mod">
          <ac:chgData name="박동규" userId="cebcdd3f-733e-4af1-b963-9742717e494c" providerId="ADAL" clId="{E46A39C0-0D8A-4C9B-B55E-9166A7C67213}" dt="2021-07-05T12:57:04.020" v="160"/>
          <ac:spMkLst>
            <pc:docMk/>
            <pc:sldMk cId="2099405286" sldId="326"/>
            <ac:spMk id="2" creationId="{00000000-0000-0000-0000-000000000000}"/>
          </ac:spMkLst>
        </pc:spChg>
      </pc:sldChg>
      <pc:sldChg chg="modSp">
        <pc:chgData name="박동규" userId="cebcdd3f-733e-4af1-b963-9742717e494c" providerId="ADAL" clId="{E46A39C0-0D8A-4C9B-B55E-9166A7C67213}" dt="2021-07-05T12:59:52.128" v="196" actId="20577"/>
        <pc:sldMkLst>
          <pc:docMk/>
          <pc:sldMk cId="929238210" sldId="331"/>
        </pc:sldMkLst>
        <pc:spChg chg="mod">
          <ac:chgData name="박동규" userId="cebcdd3f-733e-4af1-b963-9742717e494c" providerId="ADAL" clId="{E46A39C0-0D8A-4C9B-B55E-9166A7C67213}" dt="2021-07-05T12:59:52.128" v="196" actId="20577"/>
          <ac:spMkLst>
            <pc:docMk/>
            <pc:sldMk cId="929238210" sldId="331"/>
            <ac:spMk id="2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2:59:34.479" v="195" actId="1037"/>
        <pc:sldMkLst>
          <pc:docMk/>
          <pc:sldMk cId="3372441435" sldId="332"/>
        </pc:sldMkLst>
        <pc:spChg chg="mod">
          <ac:chgData name="박동규" userId="cebcdd3f-733e-4af1-b963-9742717e494c" providerId="ADAL" clId="{E46A39C0-0D8A-4C9B-B55E-9166A7C67213}" dt="2021-07-05T12:59:20.878" v="165" actId="20577"/>
          <ac:spMkLst>
            <pc:docMk/>
            <pc:sldMk cId="3372441435" sldId="332"/>
            <ac:spMk id="2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2:59:34.479" v="195" actId="1037"/>
          <ac:picMkLst>
            <pc:docMk/>
            <pc:sldMk cId="3372441435" sldId="332"/>
            <ac:picMk id="3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3:00:38.567" v="203" actId="1076"/>
        <pc:sldMkLst>
          <pc:docMk/>
          <pc:sldMk cId="3606106876" sldId="333"/>
        </pc:sldMkLst>
        <pc:spChg chg="mod">
          <ac:chgData name="박동규" userId="cebcdd3f-733e-4af1-b963-9742717e494c" providerId="ADAL" clId="{E46A39C0-0D8A-4C9B-B55E-9166A7C67213}" dt="2021-07-05T13:00:30.221" v="200" actId="20577"/>
          <ac:spMkLst>
            <pc:docMk/>
            <pc:sldMk cId="3606106876" sldId="333"/>
            <ac:spMk id="2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3:00:38.567" v="203" actId="1076"/>
          <ac:picMkLst>
            <pc:docMk/>
            <pc:sldMk cId="3606106876" sldId="333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3:01:11.978" v="208" actId="20577"/>
        <pc:sldMkLst>
          <pc:docMk/>
          <pc:sldMk cId="2430663874" sldId="335"/>
        </pc:sldMkLst>
        <pc:spChg chg="mod">
          <ac:chgData name="박동규" userId="cebcdd3f-733e-4af1-b963-9742717e494c" providerId="ADAL" clId="{E46A39C0-0D8A-4C9B-B55E-9166A7C67213}" dt="2021-07-05T13:01:11.978" v="208" actId="20577"/>
          <ac:spMkLst>
            <pc:docMk/>
            <pc:sldMk cId="2430663874" sldId="335"/>
            <ac:spMk id="2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3:01:54.650" v="210" actId="6549"/>
        <pc:sldMkLst>
          <pc:docMk/>
          <pc:sldMk cId="197355898" sldId="337"/>
        </pc:sldMkLst>
        <pc:spChg chg="mod">
          <ac:chgData name="박동규" userId="cebcdd3f-733e-4af1-b963-9742717e494c" providerId="ADAL" clId="{E46A39C0-0D8A-4C9B-B55E-9166A7C67213}" dt="2021-07-05T13:01:54.650" v="210" actId="6549"/>
          <ac:spMkLst>
            <pc:docMk/>
            <pc:sldMk cId="197355898" sldId="337"/>
            <ac:spMk id="2" creationId="{00000000-0000-0000-0000-000000000000}"/>
          </ac:spMkLst>
        </pc:spChg>
      </pc:sldChg>
      <pc:sldChg chg="delSp mod">
        <pc:chgData name="박동규" userId="cebcdd3f-733e-4af1-b963-9742717e494c" providerId="ADAL" clId="{E46A39C0-0D8A-4C9B-B55E-9166A7C67213}" dt="2021-07-05T13:02:04.043" v="211" actId="478"/>
        <pc:sldMkLst>
          <pc:docMk/>
          <pc:sldMk cId="2239199026" sldId="338"/>
        </pc:sldMkLst>
        <pc:spChg chg="del">
          <ac:chgData name="박동규" userId="cebcdd3f-733e-4af1-b963-9742717e494c" providerId="ADAL" clId="{E46A39C0-0D8A-4C9B-B55E-9166A7C67213}" dt="2021-07-05T13:02:04.043" v="211" actId="478"/>
          <ac:spMkLst>
            <pc:docMk/>
            <pc:sldMk cId="2239199026" sldId="338"/>
            <ac:spMk id="2" creationId="{00000000-0000-0000-0000-000000000000}"/>
          </ac:spMkLst>
        </pc:spChg>
      </pc:sldChg>
      <pc:sldChg chg="modSp mod">
        <pc:chgData name="박동규" userId="cebcdd3f-733e-4af1-b963-9742717e494c" providerId="ADAL" clId="{E46A39C0-0D8A-4C9B-B55E-9166A7C67213}" dt="2021-07-05T13:02:44.368" v="213" actId="1076"/>
        <pc:sldMkLst>
          <pc:docMk/>
          <pc:sldMk cId="4152787877" sldId="339"/>
        </pc:sldMkLst>
        <pc:spChg chg="mod">
          <ac:chgData name="박동규" userId="cebcdd3f-733e-4af1-b963-9742717e494c" providerId="ADAL" clId="{E46A39C0-0D8A-4C9B-B55E-9166A7C67213}" dt="2021-07-05T13:02:37.875" v="212" actId="20577"/>
          <ac:spMkLst>
            <pc:docMk/>
            <pc:sldMk cId="4152787877" sldId="339"/>
            <ac:spMk id="2" creationId="{00000000-0000-0000-0000-000000000000}"/>
          </ac:spMkLst>
        </pc:spChg>
        <pc:picChg chg="mod">
          <ac:chgData name="박동규" userId="cebcdd3f-733e-4af1-b963-9742717e494c" providerId="ADAL" clId="{E46A39C0-0D8A-4C9B-B55E-9166A7C67213}" dt="2021-07-05T13:02:44.368" v="213" actId="1076"/>
          <ac:picMkLst>
            <pc:docMk/>
            <pc:sldMk cId="4152787877" sldId="339"/>
            <ac:picMk id="5" creationId="{00000000-0000-0000-0000-000000000000}"/>
          </ac:picMkLst>
        </pc:picChg>
      </pc:sldChg>
      <pc:sldChg chg="modSp mod">
        <pc:chgData name="박동규" userId="cebcdd3f-733e-4af1-b963-9742717e494c" providerId="ADAL" clId="{E46A39C0-0D8A-4C9B-B55E-9166A7C67213}" dt="2021-07-05T13:02:55.984" v="214" actId="14100"/>
        <pc:sldMkLst>
          <pc:docMk/>
          <pc:sldMk cId="1005700615" sldId="341"/>
        </pc:sldMkLst>
        <pc:picChg chg="mod">
          <ac:chgData name="박동규" userId="cebcdd3f-733e-4af1-b963-9742717e494c" providerId="ADAL" clId="{E46A39C0-0D8A-4C9B-B55E-9166A7C67213}" dt="2021-07-05T13:02:55.984" v="214" actId="14100"/>
          <ac:picMkLst>
            <pc:docMk/>
            <pc:sldMk cId="1005700615" sldId="341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38200" y="525101"/>
            <a:ext cx="10515600" cy="539627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0308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>
            <a:normAutofit/>
          </a:bodyPr>
          <a:lstStyle>
            <a:lvl1pPr>
              <a:defRPr sz="3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0325"/>
            <a:ext cx="10515600" cy="4870450"/>
          </a:xfrm>
        </p:spPr>
        <p:txBody>
          <a:bodyPr/>
          <a:lstStyle>
            <a:lvl1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09018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209018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209018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/>
              <a:t>4</a:t>
            </a:r>
            <a:r>
              <a:rPr lang="ko-KR" altLang="en-US" sz="3600" b="1" dirty="0"/>
              <a:t>장 선형 회귀로</a:t>
            </a:r>
            <a:endParaRPr lang="en-US" altLang="ko-KR" sz="3600" b="1" dirty="0"/>
          </a:p>
          <a:p>
            <a:r>
              <a:rPr lang="ko-KR" altLang="en-US" sz="3600" b="1" dirty="0"/>
              <a:t>이해하는 </a:t>
            </a:r>
            <a:r>
              <a:rPr lang="ko-KR" altLang="en-US" sz="3600" b="1" dirty="0" err="1"/>
              <a:t>지도학습</a:t>
            </a:r>
            <a:endParaRPr lang="ko-KR" altLang="en-US" sz="3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변수들이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input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독립변수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pollution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종속변수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라는 직선으로 표현하면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데이터가 이 함수를 따를 것이라는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가설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hypothesis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제시한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en-US" altLang="ko-KR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pyplot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plot()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함수는 독립변수의 리스트와 종속변수의 리스트를 주면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이들을 연결한 선을 그려낸다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2290161"/>
            <a:ext cx="8945223" cy="45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1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데이터와 일치시키기 위해서는 음수 기울기가 필요할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찾을 수 있는 방법은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83" y="1691685"/>
            <a:ext cx="90214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1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좋은 가설과 모델의 오차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추정하는 가설이 얼마나 정확한지를 평가하는 방법</a:t>
            </a:r>
            <a:endParaRPr lang="en-US" altLang="ko-KR" dirty="0"/>
          </a:p>
          <a:p>
            <a:pPr lvl="1"/>
            <a:r>
              <a:rPr lang="ko-KR" altLang="en-US" dirty="0"/>
              <a:t>가설이 훌륭한 모델이라면 데이터는 가설이 나타내는 직선 위에 모두 놓이게 될 것</a:t>
            </a:r>
            <a:endParaRPr lang="en-US" altLang="ko-KR" dirty="0"/>
          </a:p>
          <a:p>
            <a:pPr lvl="1"/>
            <a:r>
              <a:rPr lang="ko-KR" altLang="en-US" b="1" dirty="0"/>
              <a:t>좋은 가설이라면 데이터가 이 직선들 근처에 있을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92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대표적인 오차 척도는 평균 제곱 오차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예측치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정답 레이블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사이의 차이를 제곱하여 모두 더한 뒤에 전체 데이터의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나누는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평균 제곱 오차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mean square 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error:MSE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다음과 같은 식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1" y="2089605"/>
            <a:ext cx="493463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 결과가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y_hat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 레이블이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저장되어 있다고 할 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제곱 오차는 아래와 같이 구할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462482"/>
            <a:ext cx="893569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오차를 제곱하는 이유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빨간색 점으로 표시된 레이블과 가설 사이에 차이가 있음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까지 전체 에러의 합이 최소가 되는 모델이 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바람직한 모델</a:t>
                </a:r>
                <a:endParaRPr lang="en-US" altLang="ko-KR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오차합 곡면</a:t>
                </a:r>
                <a:r>
                  <a:rPr lang="en-US" altLang="ko-KR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뒤에 배웁니다</a:t>
                </a:r>
                <a:r>
                  <a:rPr lang="en-US" altLang="ko-KR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기울기를 따라 내려가 최소 오차에 접근하기 위하여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3" y="2587134"/>
            <a:ext cx="10522639" cy="33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제곱 오차는 기계학습에서 가장 흔히 사용되는 오차 척도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대표적인 패키지 중 하나인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역시 이러한 오차 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계산을 지원한다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mean_squared_error() 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807726"/>
            <a:ext cx="8897592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제곱을 하지 않고 오차를 더하고 싶다면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절대 오차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mean absolute 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error:MAE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것을 사용할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제곱하지 않고 절대값을 취해 더하는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39" y="1840448"/>
            <a:ext cx="4458322" cy="1924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FB5058-F989-42D5-9B81-800AACC2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73" y="3764766"/>
            <a:ext cx="9572653" cy="14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4.5 </a:t>
            </a:r>
            <a:r>
              <a:rPr lang="ko-KR" altLang="en-US" sz="2800" dirty="0"/>
              <a:t>데이터의 관계를 설명하는 선형 회귀 함수의 시각적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739"/>
                <a:ext cx="10515600" cy="4759224"/>
              </a:xfrm>
            </p:spPr>
            <p:txBody>
              <a:bodyPr/>
              <a:lstStyle/>
              <a:p>
                <a:r>
                  <a:rPr lang="en-US" altLang="ko-KR" dirty="0"/>
                  <a:t>5 </a:t>
                </a:r>
                <a:r>
                  <a:rPr lang="ko-KR" altLang="en-US" dirty="0"/>
                  <a:t>개의 점이 분포하고 있는데 이 분포를 잘 설명하는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의 함수를 찾는 것이 바로 선형 회귀의 목적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ko-KR" altLang="en-US" dirty="0"/>
                  <a:t>와 같이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절편이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인 경우를 가정하고 최적의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/>
                  <a:t>값을 찾는 과정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739"/>
                <a:ext cx="10515600" cy="4759224"/>
              </a:xfrm>
              <a:blipFill>
                <a:blip r:embed="rId3"/>
                <a:stretch>
                  <a:fillRect l="-812" t="-1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h6.googleusercontent.com/FKSzHq7SGwWmDy2ONlZlc4hFigG8dFU_4st69B3rD5Lfb1Gpq7NN1eE-Xuvh_BnZOXoUdAK507Ekmy81tnnwJs2QZEBTFNDusejAfk4BP8ixWEVlabgnnUYqd_DVgbcJDhigp1qs">
            <a:extLst>
              <a:ext uri="{FF2B5EF4-FFF2-40B4-BE49-F238E27FC236}">
                <a16:creationId xmlns:a16="http://schemas.microsoft.com/office/drawing/2014/main" id="{29763CBA-38B0-43B3-A1BE-91B4F150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96" y="2743302"/>
            <a:ext cx="7556165" cy="39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D90EEB-2930-490B-AAF0-F54624F95164}"/>
              </a:ext>
            </a:extLst>
          </p:cNvPr>
          <p:cNvSpPr/>
          <p:nvPr/>
        </p:nvSpPr>
        <p:spPr>
          <a:xfrm>
            <a:off x="8359963" y="2964329"/>
            <a:ext cx="1733167" cy="64633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/>
              <a:t>평균 제곱 오차</a:t>
            </a:r>
            <a:endParaRPr lang="en-US" altLang="ko-KR" b="1"/>
          </a:p>
          <a:p>
            <a:pPr algn="ctr"/>
            <a:r>
              <a:rPr lang="ko-KR" altLang="en-US" b="1"/>
              <a:t>곡선</a:t>
            </a:r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440A8F-F76A-4343-8AB8-67B3733BFB50}"/>
              </a:ext>
            </a:extLst>
          </p:cNvPr>
          <p:cNvCxnSpPr/>
          <p:nvPr/>
        </p:nvCxnSpPr>
        <p:spPr>
          <a:xfrm flipH="1">
            <a:off x="7577593" y="3283889"/>
            <a:ext cx="771277" cy="326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7CB79711-3EEA-4C83-B774-4600F755BEA6}"/>
              </a:ext>
            </a:extLst>
          </p:cNvPr>
          <p:cNvSpPr/>
          <p:nvPr/>
        </p:nvSpPr>
        <p:spPr>
          <a:xfrm>
            <a:off x="9115246" y="3699475"/>
            <a:ext cx="2527540" cy="1181819"/>
          </a:xfrm>
          <a:prstGeom prst="wedgeRoundRectCallout">
            <a:avLst>
              <a:gd name="adj1" fmla="val -38240"/>
              <a:gd name="adj2" fmla="val -58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오차 함수로 평균 제곱 오차를 널리 사용한답니다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99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 제곱의 합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ⅇ</m:t>
                        </m:r>
                      </m:sub>
                      <m:sup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𝑚𝑠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ⅇ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비교하여 작은 값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기울기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0.5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이 점들의 분포를 설명하는 함수의 최적 기울기 값이라고 한다면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오른쪽 하단과 같은 오목한 곡선의 가장 낮은 지점이 될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정보를 바탕으로 다음과 같은 코드를 작성해 보도록 하자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우선 실제 값을 가지는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5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데이터를 생성하고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= 1.0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하는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= 0.3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까지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0.1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씩 값을 감소시켜가며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평균제곱오차를 출력해 보도록 하자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356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64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 분석이란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 분석은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머신러닝의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범주에 들어가는가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 분석은 어떻게 동작하며 구현 방법은 어떤 것이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학습에 사용되는 데이터는 어떻게 정제할 수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547285"/>
            <a:ext cx="8945223" cy="5763429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C25907A8-E415-4F87-9D49-E36B34F9C99D}"/>
              </a:ext>
            </a:extLst>
          </p:cNvPr>
          <p:cNvSpPr/>
          <p:nvPr/>
        </p:nvSpPr>
        <p:spPr>
          <a:xfrm>
            <a:off x="6208144" y="4373592"/>
            <a:ext cx="2527540" cy="1181819"/>
          </a:xfrm>
          <a:prstGeom prst="wedgeRoundRectCallout">
            <a:avLst>
              <a:gd name="adj1" fmla="val -68274"/>
              <a:gd name="adj2" fmla="val -6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w</a:t>
            </a:r>
            <a:r>
              <a:rPr lang="ko-KR" altLang="en-US">
                <a:solidFill>
                  <a:srgbClr val="FF0000"/>
                </a:solidFill>
              </a:rPr>
              <a:t>와 오차값을 그림으로 그려보면 이전 페이지의 그림이 되겠지요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86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C5D91A-97EA-4A51-913D-90619244C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608488"/>
            <a:ext cx="9793067" cy="466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C7302-7918-4D36-BDFE-8AF44983844A}"/>
              </a:ext>
            </a:extLst>
          </p:cNvPr>
          <p:cNvSpPr txBox="1"/>
          <p:nvPr/>
        </p:nvSpPr>
        <p:spPr>
          <a:xfrm>
            <a:off x="3216075" y="5326182"/>
            <a:ext cx="575984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/>
              <a:t>matplotlib</a:t>
            </a:r>
            <a:r>
              <a:rPr lang="ko-KR" altLang="en-US"/>
              <a:t>을 이용해서 그려보세요</a:t>
            </a:r>
            <a:endParaRPr lang="en-US" altLang="ko-KR"/>
          </a:p>
          <a:p>
            <a:r>
              <a:rPr lang="en-US" altLang="ko-KR"/>
              <a:t>matplotlib.org </a:t>
            </a:r>
            <a:r>
              <a:rPr lang="ko-KR" altLang="en-US"/>
              <a:t>사이트에 그래프를 그리는 기능에 대한</a:t>
            </a:r>
            <a:endParaRPr lang="en-US" altLang="ko-KR"/>
          </a:p>
          <a:p>
            <a:r>
              <a:rPr lang="ko-KR" altLang="en-US"/>
              <a:t>상세한 설명이 나옵니다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5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 </a:t>
            </a:r>
            <a:r>
              <a:rPr lang="ko-KR" altLang="en-US" dirty="0"/>
              <a:t>오차의 종류에 따른 오차 곡면의 모습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모델의 오차를 계산하는 방법에 따른 오차 곡면의 모습을 살펴보고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오차 곡면을 이용하여 최적의 모델을 찾는 방법에 대해 살펴보도록 하자</a:t>
                </a:r>
                <a:endParaRPr lang="en-US" altLang="ko-KR" dirty="0"/>
              </a:p>
              <a:p>
                <a:r>
                  <a:rPr lang="ko-KR" altLang="en-US" dirty="0"/>
                  <a:t>목표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데이터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의 관계를 가장 잘 설명하는 모델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𝑤𝑥</m:t>
                    </m:r>
                  </m:oMath>
                </a14:m>
                <a:r>
                  <a:rPr lang="ko-KR" altLang="en-US" dirty="0"/>
                  <a:t>를 찾는 것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32" y="3288338"/>
            <a:ext cx="9838781" cy="25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6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예측과 정답의 차이로 계산하는 단순한 오차를 살펴 보자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그림의 왼쪽에는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0.75, 1.0, 1.25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 때 모델과 데이터의 오차를 보이고 있다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94" y="2017367"/>
            <a:ext cx="10196411" cy="2603804"/>
          </a:xfrm>
          <a:prstGeom prst="rect">
            <a:avLst/>
          </a:prstGeom>
        </p:spPr>
      </p:pic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DDD8D9-2083-4F62-971F-78D24E702BBC}"/>
              </a:ext>
            </a:extLst>
          </p:cNvPr>
          <p:cNvSpPr/>
          <p:nvPr/>
        </p:nvSpPr>
        <p:spPr>
          <a:xfrm>
            <a:off x="2835479" y="1351202"/>
            <a:ext cx="6501468" cy="1417165"/>
          </a:xfrm>
          <a:custGeom>
            <a:avLst/>
            <a:gdLst>
              <a:gd name="connsiteX0" fmla="*/ 0 w 6501468"/>
              <a:gd name="connsiteY0" fmla="*/ 779602 h 1417165"/>
              <a:gd name="connsiteX1" fmla="*/ 3632433 w 6501468"/>
              <a:gd name="connsiteY1" fmla="*/ 16204 h 1417165"/>
              <a:gd name="connsiteX2" fmla="*/ 6501468 w 6501468"/>
              <a:gd name="connsiteY2" fmla="*/ 1417165 h 1417165"/>
              <a:gd name="connsiteX3" fmla="*/ 6501468 w 6501468"/>
              <a:gd name="connsiteY3" fmla="*/ 1417165 h 141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1468" h="1417165">
                <a:moveTo>
                  <a:pt x="0" y="779602"/>
                </a:moveTo>
                <a:cubicBezTo>
                  <a:pt x="1274427" y="344773"/>
                  <a:pt x="2548855" y="-90056"/>
                  <a:pt x="3632433" y="16204"/>
                </a:cubicBezTo>
                <a:cubicBezTo>
                  <a:pt x="4716011" y="122464"/>
                  <a:pt x="6501468" y="1417165"/>
                  <a:pt x="6501468" y="1417165"/>
                </a:cubicBezTo>
                <a:lnTo>
                  <a:pt x="6501468" y="141716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1A5AF-4168-46D9-AD3D-5C0F8E18C4A7}"/>
              </a:ext>
            </a:extLst>
          </p:cNvPr>
          <p:cNvSpPr txBox="1"/>
          <p:nvPr/>
        </p:nvSpPr>
        <p:spPr>
          <a:xfrm>
            <a:off x="7843707" y="1381305"/>
            <a:ext cx="240161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0.75</a:t>
            </a:r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 때 오차의 합은 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</a:p>
          <a:p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근처의 값</a:t>
            </a:r>
          </a:p>
        </p:txBody>
      </p:sp>
    </p:spTree>
    <p:extLst>
      <p:ext uri="{BB962C8B-B14F-4D97-AF65-F5344CB8AC3E}">
        <p14:creationId xmlns:p14="http://schemas.microsoft.com/office/powerpoint/2010/main" val="187261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절대 오차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정답과 예측치의 차이를 절대값으로 구해 평균값을 구하는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교차지점을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구할 필요없이 오차 곡선의 극소만 구하면 된다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4331"/>
            <a:ext cx="10612567" cy="2715904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A03A974C-58B0-4C65-8374-0A1BFB467981}"/>
              </a:ext>
            </a:extLst>
          </p:cNvPr>
          <p:cNvSpPr/>
          <p:nvPr/>
        </p:nvSpPr>
        <p:spPr>
          <a:xfrm>
            <a:off x="2499918" y="1717380"/>
            <a:ext cx="7013197" cy="2292558"/>
          </a:xfrm>
          <a:custGeom>
            <a:avLst/>
            <a:gdLst>
              <a:gd name="connsiteX0" fmla="*/ 0 w 6501468"/>
              <a:gd name="connsiteY0" fmla="*/ 779602 h 1417165"/>
              <a:gd name="connsiteX1" fmla="*/ 3632433 w 6501468"/>
              <a:gd name="connsiteY1" fmla="*/ 16204 h 1417165"/>
              <a:gd name="connsiteX2" fmla="*/ 6501468 w 6501468"/>
              <a:gd name="connsiteY2" fmla="*/ 1417165 h 1417165"/>
              <a:gd name="connsiteX3" fmla="*/ 6501468 w 6501468"/>
              <a:gd name="connsiteY3" fmla="*/ 1417165 h 1417165"/>
              <a:gd name="connsiteX0" fmla="*/ 0 w 7086346"/>
              <a:gd name="connsiteY0" fmla="*/ 591428 h 1439722"/>
              <a:gd name="connsiteX1" fmla="*/ 4217311 w 7086346"/>
              <a:gd name="connsiteY1" fmla="*/ 38761 h 1439722"/>
              <a:gd name="connsiteX2" fmla="*/ 7086346 w 7086346"/>
              <a:gd name="connsiteY2" fmla="*/ 1439722 h 1439722"/>
              <a:gd name="connsiteX3" fmla="*/ 7086346 w 7086346"/>
              <a:gd name="connsiteY3" fmla="*/ 1439722 h 1439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346" h="1439722">
                <a:moveTo>
                  <a:pt x="0" y="591428"/>
                </a:moveTo>
                <a:cubicBezTo>
                  <a:pt x="1274427" y="156599"/>
                  <a:pt x="3036253" y="-102621"/>
                  <a:pt x="4217311" y="38761"/>
                </a:cubicBezTo>
                <a:cubicBezTo>
                  <a:pt x="5398369" y="180143"/>
                  <a:pt x="7086346" y="1439722"/>
                  <a:pt x="7086346" y="1439722"/>
                </a:cubicBezTo>
                <a:lnTo>
                  <a:pt x="7086346" y="1439722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E2A9-3377-4557-AB70-B395D6CE0B7E}"/>
              </a:ext>
            </a:extLst>
          </p:cNvPr>
          <p:cNvSpPr txBox="1"/>
          <p:nvPr/>
        </p:nvSpPr>
        <p:spPr>
          <a:xfrm>
            <a:off x="7855536" y="1809143"/>
            <a:ext cx="257513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0.75</a:t>
            </a:r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 때 오차의 합은 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1 4</a:t>
            </a:r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근처의 값</a:t>
            </a:r>
          </a:p>
        </p:txBody>
      </p:sp>
    </p:spTree>
    <p:extLst>
      <p:ext uri="{BB962C8B-B14F-4D97-AF65-F5344CB8AC3E}">
        <p14:creationId xmlns:p14="http://schemas.microsoft.com/office/powerpoint/2010/main" val="414502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정답과 예측의 차이를 제곱하는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제곱 오차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MSE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83" y="1773107"/>
            <a:ext cx="11087833" cy="29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4.7 </a:t>
            </a:r>
            <a:r>
              <a:rPr lang="ko-KR" altLang="en-US" sz="4000" dirty="0"/>
              <a:t>오차로 가설을 평가하고 좋은 가설 찾기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여러가지 가설이 존재할 경우 가설이 추정한 종속변수와 실제 데이터의 종속변수의 차이가 적을수록 좋은 것</a:t>
                </a:r>
                <a:endParaRPr lang="en-US" altLang="ko-KR" dirty="0"/>
              </a:p>
              <a:p>
                <a:r>
                  <a:rPr lang="ko-KR" altLang="en-US" dirty="0"/>
                  <a:t>가설에 의한 추정치 값과 실제 값의 차이를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오차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error</a:t>
                </a:r>
                <a:r>
                  <a:rPr lang="ko-KR" altLang="en-US" dirty="0"/>
                  <a:t>라고 부른다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ko-KR" altLang="en-US" dirty="0"/>
                  <a:t>추정치는 일반적으로 종속변수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의 위에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ko-KR" altLang="en-US" dirty="0"/>
                  <a:t>기호를 씌운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 smtClean="0"/>
                  <a:t> (‘^’</a:t>
                </a:r>
                <a:r>
                  <a:rPr lang="ko-KR" altLang="en-US" dirty="0"/>
                  <a:t>기호는 </a:t>
                </a:r>
                <a:r>
                  <a:rPr lang="ko-KR" altLang="en-US" dirty="0" err="1"/>
                  <a:t>햇으로</a:t>
                </a:r>
                <a:r>
                  <a:rPr lang="ko-KR" altLang="en-US" dirty="0"/>
                  <a:t> 읽는다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표기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오차 </a:t>
                </a:r>
                <a:r>
                  <a:rPr lang="en-US" altLang="ko-KR" dirty="0"/>
                  <a:t>E</a:t>
                </a:r>
                <a:r>
                  <a:rPr lang="ko-KR" altLang="en-US" dirty="0"/>
                  <a:t>는 다음과 같은 식으로 계산할 수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1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8" y="3064172"/>
            <a:ext cx="3923602" cy="9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90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최소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제곱법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least squares approximation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 오차를 제곱하여 오차 곡면의 기울기를 따라 내려가 기울기가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극소 지점을 찾는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오차의 제곱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그림과 같은 곡면이라면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찾기 위한 오차 곡면의 기울기 방향은 다음과 같이 구할 수 있음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517938" y="2259725"/>
            <a:ext cx="11156123" cy="3897040"/>
            <a:chOff x="1394757" y="2777686"/>
            <a:chExt cx="9959043" cy="31436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8373" y="2777686"/>
              <a:ext cx="4315427" cy="314368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757" y="3730319"/>
              <a:ext cx="5087060" cy="2191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9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벡터를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방향으로 옮겨주면 최적의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가까워질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아래 코드는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"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조금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"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정도를 </a:t>
                </a:r>
                <a:r>
                  <a:rPr lang="en-US" altLang="ko-KR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learning_rate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라는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하이퍼파라미터로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제어하고 있다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대한 예측 오차가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할 때 다음과 같이 기울기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절편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수정하는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연산을 사용하여 아래와 같이 직선의 기울기와 절편을 갱신할 수 있음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56" y="2028904"/>
            <a:ext cx="7411484" cy="1581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319" y="4797205"/>
            <a:ext cx="9823357" cy="11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수정된 기울기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절편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이용하여 직선을 그려보자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직선이 데이터를 잘 표현하도록 옮겨진 것을 확인할 수 있을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49" y="1510664"/>
            <a:ext cx="9914901" cy="34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6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회귀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0963275" cy="448627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회귀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regression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회귀 분석은 대표적인 </a:t>
                </a:r>
                <a:r>
                  <a:rPr lang="ko-KR" altLang="en-US" dirty="0" err="1"/>
                  <a:t>지도학습</a:t>
                </a:r>
                <a:r>
                  <a:rPr lang="ko-KR" altLang="en-US" dirty="0"/>
                  <a:t>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관측된 데이터를 통해 독립변수와 종속변수 사이의 숨어있는 관계를 추정하는 것이다</a:t>
                </a:r>
                <a:endParaRPr lang="en-US" altLang="ko-KR" dirty="0"/>
              </a:p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선형 회귀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linear regression</a:t>
                </a:r>
                <a:r>
                  <a:rPr lang="ko-KR" altLang="en-US" dirty="0"/>
                  <a:t>는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에서 입력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에 대응되는 실수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들이 주어지고 추정치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가 가진 오차를 측정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 오차를 줄이는 방향으로 함수의 계수를 최적화하는 일</a:t>
                </a:r>
                <a:endParaRPr lang="en-US" altLang="ko-KR" dirty="0"/>
              </a:p>
              <a:p>
                <a:r>
                  <a:rPr lang="ko-KR" altLang="en-US" dirty="0"/>
                  <a:t>이때 작업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독립변수에</a:t>
                </a:r>
                <a:r>
                  <a:rPr lang="ko-KR" altLang="en-US" dirty="0"/>
                  <a:t> 대응하는 종속변수를 추정하는 일이며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주어진 데이터가 경험 </a:t>
                </a:r>
                <a:r>
                  <a:rPr lang="en-US" altLang="ko-KR" dirty="0"/>
                  <a:t>E</a:t>
                </a:r>
                <a:r>
                  <a:rPr lang="ko-KR" altLang="en-US" dirty="0"/>
                  <a:t>에 해당함</a:t>
                </a:r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/>
                  <a:t>성능 척도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는 예측한 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과 데이터로 제공되는 </a:t>
                </a:r>
                <a:r>
                  <a:rPr lang="ko-KR" altLang="en-US" dirty="0" err="1"/>
                  <a:t>목표값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의 차이가 적을수록 높은 점수를 부여함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0963275" cy="4486275"/>
              </a:xfrm>
              <a:blipFill>
                <a:blip r:embed="rId2"/>
                <a:stretch>
                  <a:fillRect l="-334" t="-1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8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4.8 </a:t>
            </a:r>
            <a:r>
              <a:rPr lang="ko-KR" altLang="en-US" sz="3600" dirty="0"/>
              <a:t>기계 학습의 개념으로 해석하는 선형 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선형 회귀는 독립변수가 주어졌을 때 대응하는 종속변수를 찾는 최적의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가설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hypothesis</a:t>
            </a:r>
            <a:r>
              <a:rPr lang="ko-KR" altLang="en-US" dirty="0"/>
              <a:t>을 찾는 것</a:t>
            </a:r>
            <a:endParaRPr lang="en-US" altLang="ko-KR" dirty="0"/>
          </a:p>
          <a:p>
            <a:r>
              <a:rPr lang="ko-KR" altLang="en-US" dirty="0"/>
              <a:t>톰 미첼</a:t>
            </a:r>
            <a:r>
              <a:rPr lang="en-US" altLang="ko-KR" baseline="30000" dirty="0"/>
              <a:t>Tom Mitchell</a:t>
            </a:r>
            <a:r>
              <a:rPr lang="ko-KR" altLang="en-US" dirty="0"/>
              <a:t>의 기계 학습 정의에 따른 선형 회귀</a:t>
            </a:r>
            <a:endParaRPr lang="en-US" altLang="ko-KR" dirty="0"/>
          </a:p>
          <a:p>
            <a:pPr lvl="1"/>
            <a:r>
              <a:rPr lang="ko-KR" altLang="en-US" dirty="0" err="1"/>
              <a:t>독립변수에</a:t>
            </a:r>
            <a:r>
              <a:rPr lang="ko-KR" altLang="en-US" dirty="0"/>
              <a:t> 대응하는 종속변수를 계산하는 일이 작업 </a:t>
            </a:r>
            <a:r>
              <a:rPr lang="en-US" altLang="ko-KR" dirty="0"/>
              <a:t>T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작업의 성능은 종속변수의 추정치와 실제 값의 차이로 정의할 수 있고</a:t>
            </a:r>
            <a:r>
              <a:rPr lang="en-US" altLang="ko-KR" dirty="0"/>
              <a:t>, </a:t>
            </a:r>
            <a:r>
              <a:rPr lang="ko-KR" altLang="en-US" dirty="0"/>
              <a:t>이것이 바로 </a:t>
            </a:r>
            <a:r>
              <a:rPr lang="ko-KR" altLang="en-US" dirty="0" err="1"/>
              <a:t>성능척도</a:t>
            </a:r>
            <a:r>
              <a:rPr lang="ko-KR" altLang="en-US" dirty="0"/>
              <a:t> </a:t>
            </a:r>
            <a:r>
              <a:rPr lang="en-US" altLang="ko-KR" dirty="0"/>
              <a:t>P</a:t>
            </a:r>
          </a:p>
          <a:p>
            <a:pPr lvl="1"/>
            <a:r>
              <a:rPr lang="ko-KR" altLang="en-US" dirty="0"/>
              <a:t>선형 회귀는 좋은 가설을 찾기 위해 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, </a:t>
            </a:r>
            <a:r>
              <a:rPr lang="ko-KR" altLang="en-US" dirty="0"/>
              <a:t>종속변수</a:t>
            </a:r>
            <a:r>
              <a:rPr lang="en-US" altLang="ko-KR" dirty="0"/>
              <a:t>) </a:t>
            </a:r>
            <a:r>
              <a:rPr lang="ko-KR" altLang="en-US" dirty="0"/>
              <a:t>쌍으로 이루어진 다수의 데이터의 </a:t>
            </a:r>
            <a:r>
              <a:rPr lang="ko-KR" altLang="en-US" dirty="0" err="1"/>
              <a:t>독립변수에</a:t>
            </a:r>
            <a:r>
              <a:rPr lang="ko-KR" altLang="en-US" dirty="0"/>
              <a:t> 대해 현재의 가설로 추정치를 계산하고</a:t>
            </a:r>
            <a:r>
              <a:rPr lang="en-US" altLang="ko-KR" dirty="0"/>
              <a:t>, </a:t>
            </a:r>
            <a:r>
              <a:rPr lang="ko-KR" altLang="en-US" dirty="0"/>
              <a:t>이 값이 데이터와 일치하도록 변화한다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 주어지는 데이터가 바로 경험 </a:t>
            </a:r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112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선형 회귀의 모델은 선형 방정식이고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동작을 결정하는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직선의 기울기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절편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벡터로 표현하면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벡터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 과정은 오차를 줄이도록 오차 곡면의 경사를 따라 내려가는 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최적화 과정 </a:t>
                </a:r>
                <a:r>
                  <a:rPr lang="en-US" altLang="ko-KR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: 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경사 하강법</a:t>
                </a:r>
                <a:r>
                  <a:rPr lang="en-US" altLang="ko-KR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(gradient descent)</a:t>
                </a:r>
                <a:r>
                  <a:rPr lang="ko-KR" altLang="en-US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합니다</a:t>
                </a:r>
                <a:r>
                  <a:rPr lang="en-US" altLang="ko-KR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lh5.googleusercontent.com/FS1doL4QWPIKtYwr-JvkpJi2r0VIHgLpiPlGOvLKQS_Cp1q7ls_VTjlbzQmaMG80JQSMN7p0g7LA8NRARfVbB0jd-AQENhhlDQcAMQXc4HM_y6_og1vgdnDpRk90gIJ_FBYoFo3I">
            <a:extLst>
              <a:ext uri="{FF2B5EF4-FFF2-40B4-BE49-F238E27FC236}">
                <a16:creationId xmlns:a16="http://schemas.microsoft.com/office/drawing/2014/main" id="{27043272-BC86-4B59-BF8E-169E71D0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70" y="2750927"/>
            <a:ext cx="7195943" cy="33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21" y="192948"/>
            <a:ext cx="7454974" cy="3463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CA24DB-3E49-41EB-9130-F0CE3D33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11" y="3642164"/>
            <a:ext cx="7454974" cy="2780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2A837-6C30-4C5D-8B76-49393F4631E7}"/>
              </a:ext>
            </a:extLst>
          </p:cNvPr>
          <p:cNvSpPr txBox="1"/>
          <p:nvPr/>
        </p:nvSpPr>
        <p:spPr>
          <a:xfrm>
            <a:off x="8468011" y="4966411"/>
            <a:ext cx="2575134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/>
              <a:t>오차가 점점 줄어들면 회귀 직선이 데이터를 점점 더 정확하게 모델링하지요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5682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learning_iteration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learning_rate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변경되면 학습으로 얻는 모델의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달라질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학습을 제어하는 변수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: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하이퍼파라미터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hyperparameter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703943"/>
            <a:ext cx="8992855" cy="5039428"/>
          </a:xfrm>
          <a:prstGeom prst="rect">
            <a:avLst/>
          </a:prstGeom>
        </p:spPr>
      </p:pic>
      <p:pic>
        <p:nvPicPr>
          <p:cNvPr id="2050" name="Picture 2" descr="https://lh6.googleusercontent.com/0f5PU0hcrWZXojdldSkht8_rLt9G2xc84PFFo8njRnc6HeKpQoSTWrfggGeWgkX2-jvl03751DFe8dzm_bfkZZ5w0F31FxokGonjMGyt0Eu-S-4V8C8WRGlS368TNhH2xRorPZGV">
            <a:extLst>
              <a:ext uri="{FF2B5EF4-FFF2-40B4-BE49-F238E27FC236}">
                <a16:creationId xmlns:a16="http://schemas.microsoft.com/office/drawing/2014/main" id="{73621939-83DB-4905-BEAD-0E5ECEFB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778" y="3625704"/>
            <a:ext cx="3201298" cy="928003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44A2F-19E3-4CA2-8D74-560722BCC120}"/>
              </a:ext>
            </a:extLst>
          </p:cNvPr>
          <p:cNvSpPr txBox="1"/>
          <p:nvPr/>
        </p:nvSpPr>
        <p:spPr>
          <a:xfrm>
            <a:off x="9442796" y="1809143"/>
            <a:ext cx="17542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수렴이 너무 느림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14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4EF8F-4592-43A8-B3CE-3A365C43444A}"/>
              </a:ext>
            </a:extLst>
          </p:cNvPr>
          <p:cNvSpPr txBox="1"/>
          <p:nvPr/>
        </p:nvSpPr>
        <p:spPr>
          <a:xfrm>
            <a:off x="9327777" y="6234701"/>
            <a:ext cx="175429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수렴하지 않고 발산</a:t>
            </a:r>
          </a:p>
        </p:txBody>
      </p:sp>
    </p:spTree>
    <p:extLst>
      <p:ext uri="{BB962C8B-B14F-4D97-AF65-F5344CB8AC3E}">
        <p14:creationId xmlns:p14="http://schemas.microsoft.com/office/powerpoint/2010/main" val="2099405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4.9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r>
              <a:rPr lang="ko-KR" altLang="en-US" dirty="0"/>
              <a:t>을 이용한 선형 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가장 많이 사용되는 기계학습 라이브러리를 활용하여 선형 회귀를 구현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사이킷런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scikit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-learn</a:t>
            </a:r>
            <a:r>
              <a:rPr lang="en-US" altLang="ko-KR" dirty="0"/>
              <a:t>:</a:t>
            </a:r>
            <a:r>
              <a:rPr lang="ko-KR" altLang="en-US" dirty="0"/>
              <a:t> 선형 회귀</a:t>
            </a:r>
            <a:r>
              <a:rPr lang="en-US" altLang="ko-KR" dirty="0"/>
              <a:t>, k-NN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 err="1"/>
              <a:t>서포트</a:t>
            </a:r>
            <a:r>
              <a:rPr lang="ko-KR" altLang="en-US" dirty="0"/>
              <a:t> </a:t>
            </a:r>
            <a:r>
              <a:rPr lang="ko-KR" altLang="en-US" dirty="0" err="1"/>
              <a:t>벡터머신</a:t>
            </a:r>
            <a:r>
              <a:rPr lang="en-US" altLang="ko-KR" dirty="0"/>
              <a:t>, k-means </a:t>
            </a:r>
            <a:r>
              <a:rPr lang="ko-KR" altLang="en-US" dirty="0"/>
              <a:t>등 다양한 기계학습 알고리즘을 쉽게 구현할 수 있게 해줌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70" y="3421130"/>
            <a:ext cx="9801260" cy="23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선형 회귀 모델의 입력 데이터는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배열로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행이 데이터 인스턴스이며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데이터 인스턴스가 여러 개의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특징값을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가질 수 있음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우리는 하나의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특징값만을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사용하지만 이 경우에도 하나의 원소를 가진 벡터로 제공해야 함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90" y="2245464"/>
            <a:ext cx="942961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선형회귀 모델과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fit() 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메소드의 역할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303196"/>
            <a:ext cx="8926171" cy="781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914" y="2084355"/>
            <a:ext cx="7840169" cy="261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64BFD-64A1-490A-936C-93033EA9C19E}"/>
              </a:ext>
            </a:extLst>
          </p:cNvPr>
          <p:cNvSpPr txBox="1"/>
          <p:nvPr/>
        </p:nvSpPr>
        <p:spPr>
          <a:xfrm>
            <a:off x="5037698" y="4569308"/>
            <a:ext cx="21166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이전의 수렴 과정을 모두 자동화하는 메소드가 바로 </a:t>
            </a:r>
            <a:r>
              <a:rPr lang="en-US" altLang="ko-KR" sz="14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fit()</a:t>
            </a:r>
            <a:endParaRPr lang="ko-KR" altLang="en-US" sz="14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909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입력으로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주고 이에 해당하는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출력값을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예측하도록 하면 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279867"/>
            <a:ext cx="891664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4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4.10 </a:t>
            </a:r>
            <a:r>
              <a:rPr lang="ko-KR" altLang="en-US" dirty="0" err="1"/>
              <a:t>다변량</a:t>
            </a:r>
            <a:r>
              <a:rPr lang="ko-KR" altLang="en-US" dirty="0"/>
              <a:t> 회귀분석 </a:t>
            </a:r>
            <a:r>
              <a:rPr lang="en-US" altLang="ko-KR" dirty="0"/>
              <a:t>- </a:t>
            </a:r>
            <a:r>
              <a:rPr lang="ko-KR" altLang="en-US" dirty="0"/>
              <a:t>수학적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입력에 사용되는 특징이 하나가 아니라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개라면 선형 회귀 모델은 다음과 같은 식으로 표현할 수 있으며</a:t>
                </a:r>
                <a:r>
                  <a:rPr lang="en-US" altLang="ko-KR" dirty="0"/>
                  <a:t>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다변량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multivariate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회귀분석이라</a:t>
                </a:r>
                <a:r>
                  <a:rPr lang="ko-KR" altLang="en-US" dirty="0"/>
                  <a:t> 함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16" y="3401135"/>
            <a:ext cx="693516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27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이들에 대한 건강검진을 통해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건강위험도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정보를 측정할 수 있었다면 아래 그림 왼쪽과 같이 운동량과 식사량에 따라 건강위험도가 결정되는 어떤 관계가 있을 것이라고 추측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이때 이 관계가 선형 관계라는 가설을 세웠다면 선형 회귀는 이 데이터를 설명할 수 있는 평면을 찾는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5" y="2883964"/>
            <a:ext cx="8411749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66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데이터에 숨겨진 관계를 표현하고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약품 투입량과 같은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독립변수에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대해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오염도라는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종속 변수가 어떤 값을 가질지 예측하는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가설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hypothesis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부름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좋은 가설은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error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작은 가설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 분석은 데이터를 설명하는 좋은 가설을 찾는 것</a:t>
                </a: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899" y="2597491"/>
            <a:ext cx="5552201" cy="3805811"/>
          </a:xfrm>
          <a:prstGeom prst="rect">
            <a:avLst/>
          </a:prstGeom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9FE12B8D-FBA1-4AA2-ABBC-6CAA763A5A47}"/>
              </a:ext>
            </a:extLst>
          </p:cNvPr>
          <p:cNvSpPr/>
          <p:nvPr/>
        </p:nvSpPr>
        <p:spPr>
          <a:xfrm>
            <a:off x="8479766" y="3122762"/>
            <a:ext cx="2527540" cy="1423359"/>
          </a:xfrm>
          <a:prstGeom prst="wedgeRoundRectCallout">
            <a:avLst>
              <a:gd name="adj1" fmla="val -39946"/>
              <a:gd name="adj2" fmla="val 64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둘 중에서 오차가 더 작은 가설을 찾는 일이 회귀 분석이 하는 일이지요</a:t>
            </a:r>
            <a:r>
              <a:rPr lang="en-US" altLang="ko-KR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530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수식으로 표현하면 식사량을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운동량을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할 수 있고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위험도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다음과 같은 식으로 설명될 수 있다는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원소로 하는 벡터이고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입력 특징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원소로 하는 벡터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다변량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회귀분석은 이때 특징 벡터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임의의 차원을 가질 수 있는 것을 의미하며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찾아야 하는 것은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차원 공간의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초평면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hyperplane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되는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27" y="1286515"/>
            <a:ext cx="6782746" cy="11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8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이것을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parameter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벡터로 표현할 수도 있음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모델의 동작을 결정하는 변수는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둘을 따로 구분하지 않고 하나의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표현한다면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표현할 수 있고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하면 될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그러면 선형 회귀는 다음과 같은 식으로 표현할 수 있음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372" y="2870764"/>
            <a:ext cx="842127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41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가설은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의해 동작이 결정되므로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데이터 인스턴스에 대해 현재 가설의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평균 제곱 오차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mean square error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다음과 같이 구할 수 있음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각 데이터 인스턴스에 대해 구한 오차를 제곱하여 평균한 값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다변량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선형 회귀 분석은 결국 이 오차가 최소가 되는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찾는 문제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marL="0" indent="0">
                  <a:buNone/>
                </a:pP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59" y="2955876"/>
            <a:ext cx="6339076" cy="13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6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4.11 </a:t>
            </a:r>
            <a:r>
              <a:rPr lang="ko-KR" altLang="en-US" sz="3200" dirty="0"/>
              <a:t>회귀분석의 학습</a:t>
            </a:r>
            <a:r>
              <a:rPr lang="en-US" altLang="ko-KR" sz="3200" dirty="0"/>
              <a:t>, </a:t>
            </a:r>
            <a:r>
              <a:rPr lang="ko-KR" altLang="en-US" sz="3200" dirty="0"/>
              <a:t>혹은 최적화 방법 </a:t>
            </a:r>
            <a:r>
              <a:rPr lang="en-US" altLang="ko-KR" sz="3200" dirty="0"/>
              <a:t>- </a:t>
            </a:r>
            <a:r>
              <a:rPr lang="ko-KR" altLang="en-US" sz="3200" dirty="0"/>
              <a:t>정규 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다변량 선형 회귀에서 가설과 레이블의 평균 제곱 오차를 구했다면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오차를 줄이는 방향으로 </a:t>
                </a:r>
                <a:r>
                  <a:rPr lang="ko-KR" altLang="en-US" dirty="0" err="1"/>
                  <a:t>파라미터를</a:t>
                </a:r>
                <a:r>
                  <a:rPr lang="ko-KR" altLang="en-US" dirty="0"/>
                  <a:t> 수정하는 것이 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특정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에 대해 이 오차를 </a:t>
                </a:r>
                <a:r>
                  <a:rPr lang="ko-KR" altLang="en-US" dirty="0" err="1"/>
                  <a:t>편미분하면</a:t>
                </a:r>
                <a:r>
                  <a:rPr lang="ko-KR" altLang="en-US" dirty="0"/>
                  <a:t> 다음을 얻을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오차 곡면이 </a:t>
                </a:r>
                <a:r>
                  <a:rPr lang="ko-KR" altLang="en-US" dirty="0" err="1"/>
                  <a:t>파라미터에</a:t>
                </a:r>
                <a:r>
                  <a:rPr lang="ko-KR" altLang="en-US" dirty="0"/>
                  <a:t> 대해 가지는 기울기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𝑚𝑠𝑒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번째 원소가 됨</a:t>
                </a:r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 err="1"/>
                  <a:t>파라미터는</a:t>
                </a:r>
                <a:r>
                  <a:rPr lang="ko-KR" altLang="en-US" dirty="0"/>
                  <a:t> 다음과 같이 변경할 수 있음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1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035" y="2441942"/>
            <a:ext cx="4648740" cy="1030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45" y="4690995"/>
            <a:ext cx="2838705" cy="7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19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오차의 기울기를 따라 최적의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파라미터를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찾아가는 방법을 사용하지 않고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정규 방정식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normal equation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부르는 최적의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파라미터를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찾는 수식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훈련에 사용되는 각 데이터 인스턴스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번째 행으로 하는 행렬을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정의하자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그러면 최적의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다음과 같음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787" y="2327764"/>
            <a:ext cx="3772426" cy="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3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편향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bias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다루기 위해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넘파이의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c_()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이용하여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100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행을 가지고 각 행마다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원소로 하는 벡터를 생성해 입력 데이터에 병합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46" y="2205676"/>
            <a:ext cx="8916644" cy="2172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946" y="4254267"/>
            <a:ext cx="889759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24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 방정식을 푸는 것은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선형대수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 모듈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linalg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이용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013016"/>
            <a:ext cx="8935697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746392"/>
            <a:ext cx="892617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9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4.12 </a:t>
            </a:r>
            <a:r>
              <a:rPr lang="ko-KR" altLang="en-US" dirty="0"/>
              <a:t>정규 방정식의 유도와 시간 복잡도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방정식은 개별 데이터 인스턴스의 </a:t>
            </a:r>
            <a:r>
              <a:rPr lang="ko-KR" altLang="en-US" dirty="0" err="1"/>
              <a:t>특징값을</a:t>
            </a:r>
            <a:r>
              <a:rPr lang="ko-KR" altLang="en-US" dirty="0"/>
              <a:t> 이용하여 정의된 평균 제곱 오차를 행렬로 다시 써서 유도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514100" y="2748717"/>
            <a:ext cx="7163800" cy="3256230"/>
            <a:chOff x="2514100" y="2920733"/>
            <a:chExt cx="7163800" cy="32562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100" y="5262435"/>
              <a:ext cx="7163800" cy="91452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5100" y="2920733"/>
              <a:ext cx="6801800" cy="1200318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endCxn id="5" idx="0"/>
            </p:cNvCxnSpPr>
            <p:nvPr/>
          </p:nvCxnSpPr>
          <p:spPr>
            <a:xfrm>
              <a:off x="6096000" y="4354286"/>
              <a:ext cx="0" cy="908149"/>
            </a:xfrm>
            <a:prstGeom prst="straightConnector1">
              <a:avLst/>
            </a:prstGeom>
            <a:ln w="1016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833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오차를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벡터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편미분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최적의 오차는 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미분치가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극소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이 미분을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으로 만드는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 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다음 식을 만족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27" y="1061309"/>
            <a:ext cx="6782746" cy="1371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27" y="3914429"/>
            <a:ext cx="6525154" cy="8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8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선형 회귀와 </a:t>
            </a:r>
            <a:r>
              <a:rPr lang="ko-KR" altLang="en-US" dirty="0" err="1"/>
              <a:t>지도학습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데이터에 제시된 </a:t>
                </a:r>
                <a:r>
                  <a:rPr lang="ko-KR" altLang="en-US" dirty="0" err="1"/>
                  <a:t>목표값을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정답값</a:t>
                </a:r>
                <a:r>
                  <a:rPr lang="ko-KR" altLang="en-US" dirty="0"/>
                  <a:t> 혹은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레이블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label</a:t>
                </a:r>
                <a:r>
                  <a:rPr lang="ko-KR" altLang="en-US" dirty="0"/>
                  <a:t>이라고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지도 학습은 주어진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쌍을 학습한 후에 새로운 </a:t>
                </a:r>
                <a:r>
                  <a:rPr lang="ko-KR" altLang="en-US" dirty="0" err="1"/>
                  <a:t>입력값이</a:t>
                </a:r>
                <a:r>
                  <a:rPr lang="ko-KR" altLang="en-US" dirty="0"/>
                  <a:t> 들어왔을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합리적인 </a:t>
                </a:r>
                <a:r>
                  <a:rPr lang="ko-KR" altLang="en-US" dirty="0" err="1"/>
                  <a:t>출력값을</a:t>
                </a:r>
                <a:r>
                  <a:rPr lang="ko-KR" altLang="en-US" dirty="0"/>
                  <a:t> 예측하는 것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전통적 프로그래밍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사람이 이 함수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를 고안하여 구현한 뒤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입력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를 넣어 답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를 얻는 것</a:t>
                </a:r>
                <a:endParaRPr lang="en-US" altLang="ko-KR" dirty="0"/>
              </a:p>
              <a:p>
                <a:r>
                  <a:rPr lang="ko-KR" altLang="en-US" dirty="0"/>
                  <a:t>기계학습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데이터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를 주면 함수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를 만들어내는 일</a:t>
                </a: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349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구하기 위해 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앞에 곱해진 행렬의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역행렬을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곱함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파라미터는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다음과 같은 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627" y="1047403"/>
            <a:ext cx="6782746" cy="7621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27" y="2403974"/>
            <a:ext cx="3867690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5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행렬의 각 원소는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차원 벡터를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내적하여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얻을 수 있고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연산을 통해 효율적으로 처리될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연산이 총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+1)×(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번 필요하다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행렬의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역행렬을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구해야 한다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</a:p>
              <a:p>
                <a:pPr lvl="1"/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역행렬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구하기의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복잡도를 결정하는 것은 특징의 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특징값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벡터의 원소가 매우 많은 입력에 대해서 정규 방정식이 나쁜 성능을 보일 수 있음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64" y="3108939"/>
            <a:ext cx="5833140" cy="31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0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4.13 </a:t>
            </a:r>
            <a:r>
              <a:rPr lang="ko-KR" altLang="en-US" sz="3200" dirty="0" err="1"/>
              <a:t>다변량</a:t>
            </a:r>
            <a:r>
              <a:rPr lang="ko-KR" altLang="en-US" sz="3200" dirty="0"/>
              <a:t> 선형 회귀 분석을 위한 데이터 확보하기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사이킷런을</a:t>
            </a:r>
            <a:r>
              <a:rPr lang="ko-KR" altLang="en-US" dirty="0"/>
              <a:t> 활용하여 </a:t>
            </a:r>
            <a:r>
              <a:rPr lang="ko-KR" altLang="en-US" dirty="0" err="1"/>
              <a:t>다변량</a:t>
            </a:r>
            <a:r>
              <a:rPr lang="ko-KR" altLang="en-US" dirty="0"/>
              <a:t> 회귀분석을 공개된 큰 데이터에 적용</a:t>
            </a:r>
            <a:endParaRPr lang="en-US" altLang="ko-KR" dirty="0"/>
          </a:p>
          <a:p>
            <a:r>
              <a:rPr lang="ko-KR" altLang="en-US" dirty="0"/>
              <a:t>사용할 데이터는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캐글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kaggle</a:t>
            </a:r>
            <a:r>
              <a:rPr lang="en-US" altLang="ko-KR" dirty="0"/>
              <a:t> </a:t>
            </a:r>
            <a:r>
              <a:rPr lang="ko-KR" altLang="en-US" dirty="0"/>
              <a:t>사이트에서 가져옴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캐글은</a:t>
            </a:r>
            <a:r>
              <a:rPr lang="ko-KR" altLang="en-US" dirty="0"/>
              <a:t> </a:t>
            </a:r>
            <a:r>
              <a:rPr lang="en-US" altLang="ko-KR" dirty="0"/>
              <a:t>2010</a:t>
            </a:r>
            <a:r>
              <a:rPr lang="ko-KR" altLang="en-US" dirty="0"/>
              <a:t>년 설립된 데이터 분석 플랫폼으로 다양한 데이터를 공개하고 있다</a:t>
            </a:r>
            <a:r>
              <a:rPr lang="en-US" altLang="ko-KR" dirty="0"/>
              <a:t>. </a:t>
            </a:r>
            <a:r>
              <a:rPr lang="ko-KR" altLang="en-US" dirty="0"/>
              <a:t>사용할 데이터는 세계보건기구</a:t>
            </a:r>
            <a:r>
              <a:rPr lang="en-US" altLang="ko-KR" baseline="30000" dirty="0"/>
              <a:t>WHO</a:t>
            </a:r>
            <a:r>
              <a:rPr lang="ko-KR" altLang="en-US" dirty="0"/>
              <a:t>에서 내어 놓은 각 나라별 기대수명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58B035-EBAF-4FAA-899B-6048CDC2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17" y="3227317"/>
            <a:ext cx="7690316" cy="2712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157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67" y="170049"/>
            <a:ext cx="8888065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9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251969"/>
            <a:ext cx="8983329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7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데이터에서 우리가 관심을 가진 데이터만 정리해서 새로 만들고 싶으면 원하는 열만 지정하여 새로운 순서로 정리할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2095314"/>
            <a:ext cx="889759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98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4.14 </a:t>
            </a:r>
            <a:r>
              <a:rPr lang="ko-KR" altLang="en-US" sz="3200" dirty="0" err="1"/>
              <a:t>다변량</a:t>
            </a:r>
            <a:r>
              <a:rPr lang="ko-KR" altLang="en-US" sz="3200" dirty="0"/>
              <a:t> 데이터 특징들 사이의 상관 관계를 파악하기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912" y="1825625"/>
            <a:ext cx="83281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2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크기는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shape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속성으로 알 수 있고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isnull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이용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결손값이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있는 데이터는 모두 삭제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436407"/>
            <a:ext cx="892617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2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예측하려는 값과 상관관계가 있는 데이터만 입력으로 사용 하는 것이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바람직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파악하기 위해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라이브러리의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사용하여 </a:t>
            </a:r>
            <a:r>
              <a:rPr lang="ko-KR" altLang="en-US" dirty="0" err="1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상관행렬</a:t>
            </a:r>
            <a:r>
              <a:rPr lang="en-US" altLang="ko-KR" baseline="30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correlation matrix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형성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seaborn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라이브러리의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heatmap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이용하여 그려보자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2" y="2692769"/>
            <a:ext cx="11052308" cy="872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B1998-0840-441D-9D73-95C7D4D1CCA9}"/>
              </a:ext>
            </a:extLst>
          </p:cNvPr>
          <p:cNvSpPr txBox="1"/>
          <p:nvPr/>
        </p:nvSpPr>
        <p:spPr>
          <a:xfrm>
            <a:off x="738231" y="374149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기대수명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D8196-F632-46C4-8F6F-2CCA557577CC}"/>
              </a:ext>
            </a:extLst>
          </p:cNvPr>
          <p:cNvSpPr txBox="1"/>
          <p:nvPr/>
        </p:nvSpPr>
        <p:spPr>
          <a:xfrm>
            <a:off x="2141255" y="374149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상관계수값들</a:t>
            </a:r>
          </a:p>
        </p:txBody>
      </p:sp>
    </p:spTree>
    <p:extLst>
      <p:ext uri="{BB962C8B-B14F-4D97-AF65-F5344CB8AC3E}">
        <p14:creationId xmlns:p14="http://schemas.microsoft.com/office/powerpoint/2010/main" val="2010276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758" y="90936"/>
            <a:ext cx="7460914" cy="65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5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지도 학습 알고리즘의 대표적인 두 유형은 회귀 분석과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classification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회귀는 입력 데이터 하나 하나에 대응하는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출력값을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예측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분류는 입력 데이터를 몇 가지 이산적인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범주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category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중의 하나로 대응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회귀 분석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설명하는 직선을 찾는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회귀와 곡선을 찾는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비선형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nonlinear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이진 분류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binary classification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데이터를 양분하는 경계 직선 혹은 곡선을 찾는 것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50" y="3223238"/>
            <a:ext cx="8663899" cy="3041468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5F3A3EBA-5DD6-4BB7-A9F5-770B6709E196}"/>
              </a:ext>
            </a:extLst>
          </p:cNvPr>
          <p:cNvSpPr/>
          <p:nvPr/>
        </p:nvSpPr>
        <p:spPr>
          <a:xfrm>
            <a:off x="5190227" y="5434641"/>
            <a:ext cx="2527540" cy="1181819"/>
          </a:xfrm>
          <a:prstGeom prst="wedgeRoundRectCallout">
            <a:avLst>
              <a:gd name="adj1" fmla="val -38240"/>
              <a:gd name="adj2" fmla="val -58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독립변수의 차수가 </a:t>
            </a:r>
            <a:r>
              <a:rPr lang="en-US" altLang="ko-KR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이상이 되면 비선형적인 데이터도 분석가능하지요</a:t>
            </a:r>
            <a:r>
              <a:rPr lang="en-US" altLang="ko-KR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5600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피어슨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상관계수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Pearson correlation coefficient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로서 단순히 두 데이터들을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선형관계로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가정했을 때 관찰되는 기울기가 아니라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데이터의 공분산을 각각의 표준편차의 곱으로 나눈 값이다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데이터의 분포에 따른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피어슨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상관계수 값을 표시한 그림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50" y="2316908"/>
            <a:ext cx="7201409" cy="33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78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4.15 </a:t>
            </a:r>
            <a:r>
              <a:rPr lang="ko-KR" altLang="en-US" sz="2800" dirty="0"/>
              <a:t>특징들의 상관 쌍 그림을 확인하고 중요 특징 추출하기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49" y="1033540"/>
            <a:ext cx="5408371" cy="54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0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상관관계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correlation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파악하기 위해서는 쌍 그림</a:t>
            </a:r>
            <a:r>
              <a:rPr lang="en-US" altLang="ko-KR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pair plot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이용할 수도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사망률에 크게 영향을 미치지 않는 특징들을 모두 포함하면 학습이 잘 되지 않거나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예측의 신뢰도가 오히려 떨어질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우리는 앞 절의 조사를 바탕으로 다음과 같이 알콜 소비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보건 예산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소아마비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접종률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BMI, GDP,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저체중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정보만을 추출하여서 데이터 프레임으로 재구성</a:t>
            </a:r>
          </a:p>
        </p:txBody>
      </p:sp>
    </p:spTree>
    <p:extLst>
      <p:ext uri="{BB962C8B-B14F-4D97-AF65-F5344CB8AC3E}">
        <p14:creationId xmlns:p14="http://schemas.microsoft.com/office/powerpoint/2010/main" val="1775944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 수명을 예측하는 데에 사용할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특징값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데이터들로 이루어진 행렬은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저장하고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데이터에 짝을 이루는 레이블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기대수명은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저장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4" y="1324863"/>
            <a:ext cx="7791432" cy="52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71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데이터가 선형 관계를 이루고 있다고 할 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쌍그림은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선형관계의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기울기와 분산에 따라 폭이 달라짐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기울기와 앞 절의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피어슨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상관계수는 동일하지 않다는 것에 유의하라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43" y="1709848"/>
            <a:ext cx="9297513" cy="43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57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4.16 </a:t>
            </a:r>
            <a:r>
              <a:rPr lang="ko-KR" altLang="en-US" sz="2400" dirty="0" err="1"/>
              <a:t>다변량</a:t>
            </a:r>
            <a:r>
              <a:rPr lang="ko-KR" altLang="en-US" sz="2400" dirty="0"/>
              <a:t> 선형 회귀에 사용할 데이터를 </a:t>
            </a:r>
            <a:r>
              <a:rPr lang="ko-KR" altLang="en-US" sz="2400" dirty="0" err="1"/>
              <a:t>훈련용과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검증용으로</a:t>
            </a:r>
            <a:r>
              <a:rPr lang="ko-KR" altLang="en-US" sz="2400" dirty="0"/>
              <a:t> 분리하기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과정은 데이터가 알려주는 정답과 함수 출력의 오차를 가장 작게 만들려고 함</a:t>
            </a:r>
            <a:endParaRPr lang="en-US" altLang="ko-KR" dirty="0"/>
          </a:p>
          <a:p>
            <a:r>
              <a:rPr lang="ko-KR" altLang="en-US" dirty="0"/>
              <a:t>이미 살펴본 데이터에 대해서 이 함수는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당연히 좋은 결과를 얻을 것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알고리즘의 성능을 </a:t>
            </a:r>
            <a:r>
              <a:rPr lang="ko-KR" altLang="en-US" dirty="0" err="1"/>
              <a:t>검사하는데는</a:t>
            </a:r>
            <a:r>
              <a:rPr lang="ko-KR" altLang="en-US" dirty="0"/>
              <a:t> 부적합</a:t>
            </a:r>
            <a:endParaRPr lang="en-US" altLang="ko-KR" dirty="0"/>
          </a:p>
          <a:p>
            <a:r>
              <a:rPr lang="ko-KR" altLang="en-US" dirty="0"/>
              <a:t>알고리즘의 성능을 검사할 때에 학습과정에서 </a:t>
            </a:r>
            <a:r>
              <a:rPr lang="ko-KR" altLang="en-US" b="1" dirty="0"/>
              <a:t>한 번도 본 적이 없는 </a:t>
            </a:r>
            <a:r>
              <a:rPr lang="en-US" altLang="ko-KR" b="1" dirty="0"/>
              <a:t>'</a:t>
            </a:r>
            <a:r>
              <a:rPr lang="ko-KR" altLang="en-US" b="1" dirty="0"/>
              <a:t>새로운 데이터</a:t>
            </a:r>
            <a:r>
              <a:rPr lang="en-US" altLang="ko-KR" b="1" dirty="0"/>
              <a:t>'</a:t>
            </a:r>
            <a:r>
              <a:rPr lang="ko-KR" altLang="en-US" b="1" dirty="0"/>
              <a:t>로 테스트</a:t>
            </a:r>
            <a:r>
              <a:rPr lang="ko-KR" altLang="en-US" dirty="0"/>
              <a:t>하는 것을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검증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r>
              <a:rPr lang="en-US" altLang="ko-KR" dirty="0"/>
              <a:t> </a:t>
            </a:r>
            <a:r>
              <a:rPr lang="ko-KR" altLang="en-US" dirty="0"/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143774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model_selection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 모듈에 있는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train_test_split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함수를 이용하여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X, 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담긴 데이터 가운데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80%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훈련용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나머지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20%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검증용으로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나눔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2775500"/>
            <a:ext cx="756390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5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LinearRegression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사용하여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242697"/>
            <a:ext cx="759248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학습으로 얻은 함수가 내어 놓는 출력을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prediction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입력에 대한 예측은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predict()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훈련용 데이터에 대한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예측치를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y_hat_train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하고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정답인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y_train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비교 하여 화면에 그렸을 때 기울기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직선에 가까울 수록 예측과 정답이 일치하는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2633777"/>
            <a:ext cx="754485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4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함수가 다른 데이터에도 잘 동작하는 지 확인하려면 남겨두었던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X_test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738076"/>
            <a:ext cx="758295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데이터를 학습시킬 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데이터에서 중요한 일부 정보만을 추출하여 이것으로 학습시키고 테스트할 수도 있음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특징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feature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: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특징이란 관찰되는 현상에서 측정할 수 있는 개별적인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속성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attribute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의미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함수를 찾는다고 할 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 데이터로 사용되는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바로 특징이다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다음은 기계학습에서 다룰 수 있는 특징의 예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사람의 키와 몸무게 </a:t>
                </a:r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몸통 길이와 높이 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주택 가격에 영향을 주는 주택의 특징들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F3E8391A-696F-4CBA-A2A5-D88116062437}"/>
              </a:ext>
            </a:extLst>
          </p:cNvPr>
          <p:cNvSpPr/>
          <p:nvPr/>
        </p:nvSpPr>
        <p:spPr>
          <a:xfrm>
            <a:off x="7415842" y="3223238"/>
            <a:ext cx="2527540" cy="1423359"/>
          </a:xfrm>
          <a:prstGeom prst="wedgeRoundRectCallout">
            <a:avLst>
              <a:gd name="adj1" fmla="val -57694"/>
              <a:gd name="adj2" fmla="val -19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특징에 대한 분석이 선행되어야 기계학습이 효과적으로 이루어 집니다</a:t>
            </a:r>
            <a:r>
              <a:rPr lang="en-US" altLang="ko-KR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4812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 데이터에 대한 예측과 정답을 비교하여 평균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제곱오차를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구하는 것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1170131"/>
            <a:ext cx="7592485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98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4.17 </a:t>
            </a:r>
            <a:r>
              <a:rPr lang="ko-KR" altLang="en-US" sz="3600" dirty="0"/>
              <a:t>데이터의 정규화를 통한 분석 성능 개선하기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알콜 섭취량은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이내의 수치들이지만 </a:t>
                </a:r>
                <a:r>
                  <a:rPr lang="en-US" altLang="ko-KR" dirty="0"/>
                  <a:t>GDP </a:t>
                </a:r>
                <a:r>
                  <a:rPr lang="ko-KR" altLang="en-US" dirty="0"/>
                  <a:t>항목은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en-US" dirty="0"/>
                  <a:t>규모까지 근접한 값이 나타남</a:t>
                </a:r>
                <a:endParaRPr lang="en-US" altLang="ko-KR" dirty="0"/>
              </a:p>
              <a:p>
                <a:r>
                  <a:rPr lang="ko-KR" altLang="en-US" dirty="0"/>
                  <a:t>값의 범위가 크게 다른 특징들을 입력 변수로 사용할 경우 적절한 학습이 이루어지지 않을 수도 있음</a:t>
                </a:r>
                <a:endParaRPr lang="en-US" altLang="ko-KR" dirty="0"/>
              </a:p>
              <a:p>
                <a:r>
                  <a:rPr lang="ko-KR" altLang="en-US" dirty="0"/>
                  <a:t>각각의 특징들이 갖는 값들을 적당한 규모로 변경하는 작업이 필요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각 데이터를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정규화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normalization</a:t>
                </a:r>
                <a:r>
                  <a:rPr lang="ko-KR" altLang="en-US" dirty="0"/>
                  <a:t>하는 방법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데이터의 최소값이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최대값이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ko-KR" altLang="en-US" dirty="0"/>
                  <a:t>라고 하면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err="1"/>
                  <a:t>정규화한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/>
                  <a:t>는 다음과 같음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0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82" y="3519326"/>
            <a:ext cx="3124636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2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28675" y="706076"/>
            <a:ext cx="10515600" cy="539627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 데이터를 모두 이러한 방식으로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정규화하면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모든 데이터는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사이의 값을 갖게 됨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사이킷런에는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학습 전에 데이터를 정제하기 위한 정규화 함수가 제공 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 모듈에 있는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normalize()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axis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디폴트 인자가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설정되어 있는데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이것은 배열을 행 단위로 정규화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열에 저장된 특징의 값을 정규화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특징들은 다른 특징의 최대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최소에 영향을 받을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필요없기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때문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45518"/>
            <a:ext cx="8886825" cy="10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89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정규화된 데이터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n_X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훈련용과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검증용으로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나누어 학습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166452"/>
            <a:ext cx="7563906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2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학습의 결과로 얻은 선형 회귀 모델을 이용하여 훈련용 데이터와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데이터를 입력으로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예측치를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구해서 실제 정답과 비교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붉은 색은 훈련용 데이터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파란 색은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데이터의 예측이 정답과 얼마나 일치하는지를 보임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2059135"/>
            <a:ext cx="7582958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82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정확한 오차를 확인하기 위해 평균 제곱 오차를 계산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점진적으로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최적해를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찾아가는 다양한 기계학습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기법들에서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특징들마다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값의 크기가 크게 차이가 날 경우 학습이 제대로 이루어지지 않을 수 있어 정제가 매우 중요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1050885"/>
            <a:ext cx="755437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194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4.18 </a:t>
            </a:r>
            <a:r>
              <a:rPr lang="ko-KR" altLang="en-US" sz="3600" dirty="0"/>
              <a:t>데이터의 표준화를 통한 분석 성능 개선하기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정규화를 통해 얻은 </a:t>
            </a:r>
            <a:r>
              <a:rPr lang="en-US" altLang="ko-KR" dirty="0" err="1"/>
              <a:t>n_X</a:t>
            </a:r>
            <a:r>
              <a:rPr lang="en-US" altLang="ko-KR" dirty="0"/>
              <a:t> </a:t>
            </a:r>
            <a:r>
              <a:rPr lang="ko-KR" altLang="en-US" dirty="0"/>
              <a:t>데이터가 어떤 값을 갖는지 </a:t>
            </a:r>
            <a:r>
              <a:rPr lang="ko-KR" altLang="en-US" dirty="0" err="1"/>
              <a:t>맷플롯립의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히스토그램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histogram</a:t>
            </a:r>
            <a:r>
              <a:rPr lang="ko-KR" altLang="en-US" dirty="0"/>
              <a:t>을 그려서 확인</a:t>
            </a:r>
            <a:endParaRPr lang="en-US" altLang="ko-KR" dirty="0"/>
          </a:p>
          <a:p>
            <a:r>
              <a:rPr lang="ko-KR" altLang="en-US" dirty="0"/>
              <a:t>그림에서 확인할 수 있는 바와 같이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ko-KR" altLang="en-US" dirty="0" err="1"/>
              <a:t>특징값을</a:t>
            </a:r>
            <a:r>
              <a:rPr lang="ko-KR" altLang="en-US" dirty="0"/>
              <a:t> 나타내는 대부분의 데이터가 매우 작은 </a:t>
            </a:r>
            <a:r>
              <a:rPr lang="ko-KR" altLang="en-US" dirty="0" err="1"/>
              <a:t>값쪽에</a:t>
            </a:r>
            <a:r>
              <a:rPr lang="ko-KR" altLang="en-US" dirty="0"/>
              <a:t> 몰려 있는데 이것은 극단적으로 큰 소수의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이상치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outlier</a:t>
            </a:r>
            <a:r>
              <a:rPr lang="ko-KR" altLang="en-US" dirty="0"/>
              <a:t>가 존재하기 때문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22" y="2877322"/>
            <a:ext cx="756390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24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데이터에 대한 정제 기법이 필요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방법은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표준화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standardization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표준화는 데이터를 정제할 때 전체의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평균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mean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분산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variance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사용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인스턴스를 가진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분산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다음과 같다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5192A5DB-8768-47DA-B404-6D24BB37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27" y="2575448"/>
            <a:ext cx="6058746" cy="12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9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표준편차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standard deviation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분산의 제곱근으로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나타냄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표준화는 이들 값을 구한 뒤에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다음과 같이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바꾸는 일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변환이 이루어지면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평균이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이고 분산이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1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데이터가 됨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3" name="텍스트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46EA864-FADF-43DD-A146-CB0FB737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525" y="1907383"/>
            <a:ext cx="2152950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2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38200" y="525101"/>
            <a:ext cx="10953750" cy="5396274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이용하여 데이터를 표준화할 때는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StandardScaler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클래스의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fit_transform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표준화를 할 데이터를 주면 표준화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5D5B41-DA59-4A46-9501-3AB1E030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1855311"/>
            <a:ext cx="763098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실제 데이터를 읽고 가설 만들어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아래와 같이 </a:t>
            </a:r>
            <a:r>
              <a:rPr lang="ko-KR" altLang="en-US" dirty="0" err="1"/>
              <a:t>판다스를</a:t>
            </a:r>
            <a:r>
              <a:rPr lang="ko-KR" altLang="en-US" dirty="0"/>
              <a:t> 이용하여 </a:t>
            </a:r>
            <a:r>
              <a:rPr lang="en-US" altLang="ko-KR" dirty="0"/>
              <a:t>CSV </a:t>
            </a:r>
            <a:r>
              <a:rPr lang="ko-KR" altLang="en-US" dirty="0" err="1"/>
              <a:t>파일를</a:t>
            </a:r>
            <a:r>
              <a:rPr lang="ko-KR" altLang="en-US" dirty="0"/>
              <a:t> 읽어 </a:t>
            </a:r>
            <a:r>
              <a:rPr lang="en-US" altLang="ko-KR" dirty="0" err="1"/>
              <a:t>lin_data</a:t>
            </a:r>
            <a:r>
              <a:rPr lang="ko-KR" altLang="en-US" dirty="0"/>
              <a:t>라는 데이터프레임을 </a:t>
            </a:r>
            <a:r>
              <a:rPr lang="ko-KR" altLang="en-US" dirty="0" err="1"/>
              <a:t>만듬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투입량에 따른 오염도 측정 결과 </a:t>
            </a:r>
            <a:r>
              <a:rPr lang="en-US" altLang="ko-KR" dirty="0"/>
              <a:t>100</a:t>
            </a:r>
            <a:r>
              <a:rPr lang="ko-KR" altLang="en-US" dirty="0"/>
              <a:t>건이 담겨 있음</a:t>
            </a:r>
            <a:endParaRPr lang="en-US" altLang="ko-KR" dirty="0"/>
          </a:p>
          <a:p>
            <a:pPr lvl="1"/>
            <a:r>
              <a:rPr lang="ko-KR" altLang="en-US" dirty="0"/>
              <a:t>데이터프레임의 </a:t>
            </a:r>
            <a:r>
              <a:rPr lang="en-US" altLang="ko-KR" dirty="0"/>
              <a:t>input </a:t>
            </a:r>
            <a:r>
              <a:rPr lang="ko-KR" altLang="en-US" dirty="0"/>
              <a:t>열은 오염도를 줄이기 위한 약품의 투입량</a:t>
            </a:r>
            <a:endParaRPr lang="en-US" altLang="ko-KR" dirty="0"/>
          </a:p>
          <a:p>
            <a:pPr lvl="1"/>
            <a:r>
              <a:rPr lang="en-US" altLang="ko-KR" dirty="0" smtClean="0"/>
              <a:t>pollution </a:t>
            </a:r>
            <a:r>
              <a:rPr lang="ko-KR" altLang="en-US" dirty="0"/>
              <a:t>열은 실체 측정된 오염도 수치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656477"/>
            <a:ext cx="8907118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53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표준화를 통해 정제된 데이터는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값 근처에 모여 있는 것을 확인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데이터들의 분산은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이다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학습을 통해 얻은 모델의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X_test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대한 예측이 가진 오차는 다음과 같음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E41A6-7E16-42E0-9686-BD466A86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1" y="1393732"/>
            <a:ext cx="7364837" cy="3845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BFC72-FB41-44BC-882C-675BF916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11" y="5630288"/>
            <a:ext cx="735432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9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chemeClr val="accent5"/>
                </a:solidFill>
              </a:rPr>
              <a:t>회귀 분석</a:t>
            </a:r>
            <a:r>
              <a:rPr lang="ko-KR" altLang="en-US"/>
              <a:t>의 회귀라는 용어는 </a:t>
            </a:r>
            <a:r>
              <a:rPr lang="ko-KR" altLang="en-US">
                <a:solidFill>
                  <a:schemeClr val="accent5"/>
                </a:solidFill>
              </a:rPr>
              <a:t>프랜시스 골턴</a:t>
            </a:r>
            <a:r>
              <a:rPr lang="ko-KR" altLang="en-US"/>
              <a:t>이 통계학 분야에서 처음으로 사용한 용어에 기원을 두고 있 지만</a:t>
            </a:r>
            <a:r>
              <a:rPr lang="en-US" altLang="ko-KR"/>
              <a:t>, </a:t>
            </a:r>
            <a:r>
              <a:rPr lang="ko-KR" altLang="en-US"/>
              <a:t>골턴의 방법과 현재의 회귀 분석에는 차이가 있다</a:t>
            </a:r>
            <a:r>
              <a:rPr lang="en-US" altLang="ko-KR"/>
              <a:t>. </a:t>
            </a:r>
          </a:p>
          <a:p>
            <a:r>
              <a:rPr lang="ko-KR" altLang="en-US"/>
              <a:t>회귀 분석은 데이터를 설명하는 선형 함수를 찾는 </a:t>
            </a:r>
            <a:r>
              <a:rPr lang="ko-KR" altLang="en-US">
                <a:solidFill>
                  <a:schemeClr val="accent5"/>
                </a:solidFill>
              </a:rPr>
              <a:t>선형 회귀</a:t>
            </a:r>
            <a:r>
              <a:rPr lang="ko-KR" altLang="en-US"/>
              <a:t>와 비선형 함수를 찾는 </a:t>
            </a:r>
            <a:r>
              <a:rPr lang="ko-KR" altLang="en-US">
                <a:solidFill>
                  <a:schemeClr val="accent5"/>
                </a:solidFill>
              </a:rPr>
              <a:t>비선형 회귀</a:t>
            </a:r>
            <a:r>
              <a:rPr lang="ko-KR" altLang="en-US"/>
              <a:t>로 구분할 수 있다</a:t>
            </a:r>
            <a:r>
              <a:rPr lang="en-US" altLang="ko-KR"/>
              <a:t>. </a:t>
            </a:r>
          </a:p>
          <a:p>
            <a:r>
              <a:rPr lang="ko-KR" altLang="en-US"/>
              <a:t>선형 회귀에서 데이터를 설명하기 위한 함수를 </a:t>
            </a:r>
            <a:r>
              <a:rPr lang="ko-KR" altLang="en-US">
                <a:solidFill>
                  <a:schemeClr val="accent5"/>
                </a:solidFill>
              </a:rPr>
              <a:t>가설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r>
              <a:rPr lang="ko-KR" altLang="en-US"/>
              <a:t>선형 회귀가 좋은 가설을 찾기 위해서는 입력에 대응하는 정답 출력을 </a:t>
            </a:r>
            <a:r>
              <a:rPr lang="ko-KR" altLang="en-US">
                <a:solidFill>
                  <a:schemeClr val="accent5"/>
                </a:solidFill>
              </a:rPr>
              <a:t>레이블</a:t>
            </a:r>
            <a:r>
              <a:rPr lang="ko-KR" altLang="en-US"/>
              <a:t>로 제공해야 한다</a:t>
            </a:r>
            <a:r>
              <a:rPr lang="en-US" altLang="ko-KR"/>
              <a:t>. </a:t>
            </a:r>
          </a:p>
          <a:p>
            <a:r>
              <a:rPr lang="ko-KR" altLang="en-US"/>
              <a:t>회귀 모델은 가설의 출력과 레이블을 비교하여 얻은 </a:t>
            </a:r>
            <a:r>
              <a:rPr lang="ko-KR" altLang="en-US">
                <a:solidFill>
                  <a:schemeClr val="accent5"/>
                </a:solidFill>
              </a:rPr>
              <a:t>오차</a:t>
            </a:r>
            <a:r>
              <a:rPr lang="ko-KR" altLang="en-US"/>
              <a:t>를 줄이는 방식으로 가설을 개선해 나간다</a:t>
            </a:r>
            <a:r>
              <a:rPr lang="en-US" altLang="ko-KR"/>
              <a:t>. </a:t>
            </a:r>
          </a:p>
          <a:p>
            <a:r>
              <a:rPr lang="ko-KR" altLang="en-US"/>
              <a:t>레이블에 근거하여 더 나은 가설을 찾아가는 방식의 학습을 </a:t>
            </a:r>
            <a:r>
              <a:rPr lang="ko-KR" altLang="en-US">
                <a:solidFill>
                  <a:schemeClr val="accent5"/>
                </a:solidFill>
              </a:rPr>
              <a:t>지도학습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r>
              <a:rPr lang="ko-KR" altLang="en-US"/>
              <a:t>최적의 파라미터를 찾기 위한 과정에서 오차를 제곱한 </a:t>
            </a:r>
            <a:r>
              <a:rPr lang="ko-KR" altLang="en-US">
                <a:solidFill>
                  <a:schemeClr val="accent5"/>
                </a:solidFill>
              </a:rPr>
              <a:t>평균 제곱 오차</a:t>
            </a:r>
            <a:r>
              <a:rPr lang="ko-KR" altLang="en-US"/>
              <a:t>가 흔히 사용된다</a:t>
            </a:r>
            <a:r>
              <a:rPr lang="en-US" altLang="ko-KR"/>
              <a:t>. </a:t>
            </a:r>
          </a:p>
          <a:p>
            <a:r>
              <a:rPr lang="ko-KR" altLang="en-US"/>
              <a:t>가설의 동작을 결정하는 파라미터는 선형 방정식의 계수들이다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시각적으로 확인하기 위하여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plot()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축으로는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input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열을 사용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축으로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pollution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열을 사용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투입량을 늘이면 오염도가 줄어드는 경향이 있는 것을 확인할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86" y="2255019"/>
            <a:ext cx="892617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98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E73EDA-2BAF-45D3-873F-45BE48DED1DB}">
  <ds:schemaRefs>
    <ds:schemaRef ds:uri="http://purl.org/dc/elements/1.1/"/>
    <ds:schemaRef ds:uri="http://purl.org/dc/terms/"/>
    <ds:schemaRef ds:uri="http://purl.org/dc/dcmitype/"/>
    <ds:schemaRef ds:uri="04f693b0-e847-4654-9da5-f43e5a5a7381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b095250-472f-4fff-8787-3ac48319340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3038</Words>
  <Application>Microsoft Office PowerPoint</Application>
  <PresentationFormat>와이드스크린</PresentationFormat>
  <Paragraphs>269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맑은 고딕</vt:lpstr>
      <vt:lpstr>Arial</vt:lpstr>
      <vt:lpstr>Cambria Math</vt:lpstr>
      <vt:lpstr>KoPub돋움체 Bold</vt:lpstr>
      <vt:lpstr>Office 테마</vt:lpstr>
      <vt:lpstr>PowerPoint 프레젠테이션</vt:lpstr>
      <vt:lpstr>PowerPoint 프레젠테이션</vt:lpstr>
      <vt:lpstr>4.1 회귀 모델</vt:lpstr>
      <vt:lpstr>PowerPoint 프레젠테이션</vt:lpstr>
      <vt:lpstr>4.2 선형 회귀와 지도학습</vt:lpstr>
      <vt:lpstr>PowerPoint 프레젠테이션</vt:lpstr>
      <vt:lpstr>PowerPoint 프레젠테이션</vt:lpstr>
      <vt:lpstr>4.3 실제 데이터를 읽고 가설 만들어 보기</vt:lpstr>
      <vt:lpstr>PowerPoint 프레젠테이션</vt:lpstr>
      <vt:lpstr>PowerPoint 프레젠테이션</vt:lpstr>
      <vt:lpstr>PowerPoint 프레젠테이션</vt:lpstr>
      <vt:lpstr>4.4 좋은 가설과 모델의 오차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4.5 데이터의 관계를 설명하는 선형 회귀 함수의 시각적 이해</vt:lpstr>
      <vt:lpstr>PowerPoint 프레젠테이션</vt:lpstr>
      <vt:lpstr>PowerPoint 프레젠테이션</vt:lpstr>
      <vt:lpstr>PowerPoint 프레젠테이션</vt:lpstr>
      <vt:lpstr>4.6 오차의 종류에 따른 오차 곡면의 모습</vt:lpstr>
      <vt:lpstr>PowerPoint 프레젠테이션</vt:lpstr>
      <vt:lpstr>PowerPoint 프레젠테이션</vt:lpstr>
      <vt:lpstr>PowerPoint 프레젠테이션</vt:lpstr>
      <vt:lpstr>4.7 오차로 가설을 평가하고 좋은 가설 찾기</vt:lpstr>
      <vt:lpstr>PowerPoint 프레젠테이션</vt:lpstr>
      <vt:lpstr>PowerPoint 프레젠테이션</vt:lpstr>
      <vt:lpstr>PowerPoint 프레젠테이션</vt:lpstr>
      <vt:lpstr>4.8 기계 학습의 개념으로 해석하는 선형 회귀</vt:lpstr>
      <vt:lpstr>PowerPoint 프레젠테이션</vt:lpstr>
      <vt:lpstr>PowerPoint 프레젠테이션</vt:lpstr>
      <vt:lpstr>PowerPoint 프레젠테이션</vt:lpstr>
      <vt:lpstr>4.9 Scikit-Learn을 이용한 선형 회귀</vt:lpstr>
      <vt:lpstr>PowerPoint 프레젠테이션</vt:lpstr>
      <vt:lpstr>PowerPoint 프레젠테이션</vt:lpstr>
      <vt:lpstr>PowerPoint 프레젠테이션</vt:lpstr>
      <vt:lpstr>4.10 다변량 회귀분석 - 수학적 모델</vt:lpstr>
      <vt:lpstr>PowerPoint 프레젠테이션</vt:lpstr>
      <vt:lpstr>PowerPoint 프레젠테이션</vt:lpstr>
      <vt:lpstr>PowerPoint 프레젠테이션</vt:lpstr>
      <vt:lpstr>PowerPoint 프레젠테이션</vt:lpstr>
      <vt:lpstr>4.11 회귀분석의 학습, 혹은 최적화 방법 - 정규 방정식</vt:lpstr>
      <vt:lpstr>PowerPoint 프레젠테이션</vt:lpstr>
      <vt:lpstr>PowerPoint 프레젠테이션</vt:lpstr>
      <vt:lpstr>PowerPoint 프레젠테이션</vt:lpstr>
      <vt:lpstr>PowerPoint 프레젠테이션</vt:lpstr>
      <vt:lpstr>4.12 정규 방정식의 유도와 시간 복잡도</vt:lpstr>
      <vt:lpstr>PowerPoint 프레젠테이션</vt:lpstr>
      <vt:lpstr>PowerPoint 프레젠테이션</vt:lpstr>
      <vt:lpstr>PowerPoint 프레젠테이션</vt:lpstr>
      <vt:lpstr>4.13 다변량 선형 회귀 분석을 위한 데이터 확보하기</vt:lpstr>
      <vt:lpstr>PowerPoint 프레젠테이션</vt:lpstr>
      <vt:lpstr>PowerPoint 프레젠테이션</vt:lpstr>
      <vt:lpstr>PowerPoint 프레젠테이션</vt:lpstr>
      <vt:lpstr>4.14 다변량 데이터 특징들 사이의 상관 관계를 파악하기</vt:lpstr>
      <vt:lpstr>PowerPoint 프레젠테이션</vt:lpstr>
      <vt:lpstr>PowerPoint 프레젠테이션</vt:lpstr>
      <vt:lpstr>PowerPoint 프레젠테이션</vt:lpstr>
      <vt:lpstr>PowerPoint 프레젠테이션</vt:lpstr>
      <vt:lpstr>4.15 특징들의 상관 쌍 그림을 확인하고 중요 특징 추출하기</vt:lpstr>
      <vt:lpstr>PowerPoint 프레젠테이션</vt:lpstr>
      <vt:lpstr>PowerPoint 프레젠테이션</vt:lpstr>
      <vt:lpstr>PowerPoint 프레젠테이션</vt:lpstr>
      <vt:lpstr>4.16 다변량 선형 회귀에 사용할 데이터를 훈련용과 검증용으로 분리하기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4.17 데이터의 정규화를 통한 분석 성능 개선하기</vt:lpstr>
      <vt:lpstr>PowerPoint 프레젠테이션</vt:lpstr>
      <vt:lpstr>PowerPoint 프레젠테이션</vt:lpstr>
      <vt:lpstr>PowerPoint 프레젠테이션</vt:lpstr>
      <vt:lpstr>PowerPoint 프레젠테이션</vt:lpstr>
      <vt:lpstr>4.18 데이터의 표준화를 통한 분석 성능 개선하기</vt:lpstr>
      <vt:lpstr>PowerPoint 프레젠테이션</vt:lpstr>
      <vt:lpstr>PowerPoint 프레젠테이션</vt:lpstr>
      <vt:lpstr>PowerPoint 프레젠테이션</vt:lpstr>
      <vt:lpstr>PowerPoint 프레젠테이션</vt:lpstr>
      <vt:lpstr>핵심 정리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144</cp:revision>
  <dcterms:created xsi:type="dcterms:W3CDTF">2021-06-28T04:35:36Z</dcterms:created>
  <dcterms:modified xsi:type="dcterms:W3CDTF">2022-04-13T07:57:11Z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